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83" r:id="rId2"/>
    <p:sldId id="284" r:id="rId3"/>
    <p:sldId id="285" r:id="rId4"/>
    <p:sldId id="276" r:id="rId5"/>
    <p:sldId id="277" r:id="rId6"/>
    <p:sldId id="278" r:id="rId7"/>
    <p:sldId id="279" r:id="rId8"/>
    <p:sldId id="280" r:id="rId9"/>
    <p:sldId id="281" r:id="rId10"/>
    <p:sldId id="273" r:id="rId11"/>
    <p:sldId id="265" r:id="rId12"/>
    <p:sldId id="268" r:id="rId13"/>
    <p:sldId id="267" r:id="rId14"/>
    <p:sldId id="274" r:id="rId15"/>
    <p:sldId id="275" r:id="rId16"/>
    <p:sldId id="282" r:id="rId17"/>
    <p:sldId id="269" r:id="rId18"/>
    <p:sldId id="270" r:id="rId19"/>
    <p:sldId id="271" r:id="rId20"/>
    <p:sldId id="286" r:id="rId21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03B45564-4CCA-4058-B4E8-C53134F04B4F}">
          <p14:sldIdLst>
            <p14:sldId id="283"/>
            <p14:sldId id="284"/>
            <p14:sldId id="285"/>
            <p14:sldId id="276"/>
            <p14:sldId id="277"/>
            <p14:sldId id="278"/>
            <p14:sldId id="279"/>
            <p14:sldId id="280"/>
            <p14:sldId id="281"/>
            <p14:sldId id="273"/>
            <p14:sldId id="265"/>
            <p14:sldId id="268"/>
            <p14:sldId id="267"/>
            <p14:sldId id="274"/>
            <p14:sldId id="275"/>
            <p14:sldId id="282"/>
            <p14:sldId id="269"/>
            <p14:sldId id="270"/>
            <p14:sldId id="271"/>
            <p14:sldId id="2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A1CE"/>
    <a:srgbClr val="CC706E"/>
    <a:srgbClr val="C96765"/>
    <a:srgbClr val="6AC4D0"/>
    <a:srgbClr val="FF6161"/>
    <a:srgbClr val="9D87B7"/>
    <a:srgbClr val="8B72AA"/>
    <a:srgbClr val="00FFCC"/>
    <a:srgbClr val="FFFFAB"/>
    <a:srgbClr val="DE8A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660"/>
  </p:normalViewPr>
  <p:slideViewPr>
    <p:cSldViewPr>
      <p:cViewPr varScale="1">
        <p:scale>
          <a:sx n="108" d="100"/>
          <a:sy n="108" d="100"/>
        </p:scale>
        <p:origin x="1710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C3E37-DC7D-4262-BE08-BB6CBEC07656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27C1E4-2F91-4139-B3AA-2C1C5FF4DC8D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0592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27C1E4-2F91-4139-B3AA-2C1C5FF4DC8D}" type="slidenum">
              <a:rPr lang="es-ES" smtClean="0"/>
              <a:pPr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2725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27C1E4-2F91-4139-B3AA-2C1C5FF4DC8D}" type="slidenum">
              <a:rPr lang="es-ES" smtClean="0"/>
              <a:pPr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3351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27C1E4-2F91-4139-B3AA-2C1C5FF4DC8D}" type="slidenum">
              <a:rPr lang="es-ES" smtClean="0"/>
              <a:pPr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4399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FC6FC-B0CF-4CEA-9853-5C0793C182D3}" type="datetimeFigureOut">
              <a:rPr lang="es-ES" smtClean="0"/>
              <a:pPr/>
              <a:t>18/12/2017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11892-7734-4E0A-9D84-F1435ABC1938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6000"/>
                    </a14:imgEffect>
                    <a14:imgEffect>
                      <a14:saturation sat="70000"/>
                    </a14:imgEffect>
                    <a14:imgEffect>
                      <a14:brightnessContrast contrast="21000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CCA48-906F-42ED-941E-03C6F5AA7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560" y="2130425"/>
            <a:ext cx="7846640" cy="147002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s-ES" dirty="0"/>
              <a:t>AUTOBIBLIO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23E0E1-264C-414C-AD35-62D2D769E1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1560" y="4005064"/>
            <a:ext cx="1832248" cy="62292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GRUPO 1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79BAC818-5F7F-44C9-BD49-EC90BC03B6A8}"/>
              </a:ext>
            </a:extLst>
          </p:cNvPr>
          <p:cNvSpPr txBox="1">
            <a:spLocks/>
          </p:cNvSpPr>
          <p:nvPr/>
        </p:nvSpPr>
        <p:spPr>
          <a:xfrm>
            <a:off x="2645541" y="4509120"/>
            <a:ext cx="5830416" cy="1800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Diego José </a:t>
            </a:r>
            <a:r>
              <a:rPr lang="es-ES" dirty="0" err="1"/>
              <a:t>Abengózar</a:t>
            </a:r>
            <a:r>
              <a:rPr lang="es-ES" dirty="0"/>
              <a:t> Vilar (z17m063)</a:t>
            </a:r>
          </a:p>
          <a:p>
            <a:r>
              <a:rPr lang="es-ES" sz="2900" dirty="0"/>
              <a:t>Alejandro García Castellanos (z17m008)</a:t>
            </a:r>
          </a:p>
          <a:p>
            <a:r>
              <a:rPr lang="es-ES" dirty="0"/>
              <a:t>Jorge Gallego Hernández (z17m069)</a:t>
            </a:r>
          </a:p>
          <a:p>
            <a:r>
              <a:rPr lang="es-ES" dirty="0"/>
              <a:t>Jaime Vallejo Benítez-Cano (z17m002)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283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93 Rectángulo"/>
          <p:cNvSpPr/>
          <p:nvPr/>
        </p:nvSpPr>
        <p:spPr>
          <a:xfrm>
            <a:off x="107504" y="172860"/>
            <a:ext cx="388029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0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contadorGeneros</a:t>
            </a:r>
            <a:endParaRPr lang="es-ES" sz="40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FE81F9A-4E42-452D-8AAC-D7CE4265890A}"/>
              </a:ext>
            </a:extLst>
          </p:cNvPr>
          <p:cNvSpPr txBox="1"/>
          <p:nvPr/>
        </p:nvSpPr>
        <p:spPr>
          <a:xfrm>
            <a:off x="6426887" y="313847"/>
            <a:ext cx="257153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String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[][] </a:t>
            </a: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libreria</a:t>
            </a:r>
            <a:endParaRPr lang="es-ES" sz="1600" dirty="0">
              <a:solidFill>
                <a:schemeClr val="tx2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015162FD-A598-4A1F-BB3B-868111D8984A}"/>
              </a:ext>
            </a:extLst>
          </p:cNvPr>
          <p:cNvGrpSpPr/>
          <p:nvPr/>
        </p:nvGrpSpPr>
        <p:grpSpPr>
          <a:xfrm>
            <a:off x="1403648" y="401726"/>
            <a:ext cx="6840761" cy="6042237"/>
            <a:chOff x="1475655" y="153005"/>
            <a:chExt cx="7452723" cy="6582765"/>
          </a:xfrm>
        </p:grpSpPr>
        <p:sp>
          <p:nvSpPr>
            <p:cNvPr id="6" name="3 Conector">
              <a:extLst>
                <a:ext uri="{FF2B5EF4-FFF2-40B4-BE49-F238E27FC236}">
                  <a16:creationId xmlns:a16="http://schemas.microsoft.com/office/drawing/2014/main" id="{E1FEF5BB-8A55-459B-91C3-62BB3CEBF4E2}"/>
                </a:ext>
              </a:extLst>
            </p:cNvPr>
            <p:cNvSpPr/>
            <p:nvPr/>
          </p:nvSpPr>
          <p:spPr>
            <a:xfrm>
              <a:off x="4752257" y="153005"/>
              <a:ext cx="432048" cy="432048"/>
            </a:xfrm>
            <a:prstGeom prst="flowChartConnector">
              <a:avLst/>
            </a:prstGeom>
            <a:solidFill>
              <a:srgbClr val="F9B67F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" name="7 Proceso">
              <a:extLst>
                <a:ext uri="{FF2B5EF4-FFF2-40B4-BE49-F238E27FC236}">
                  <a16:creationId xmlns:a16="http://schemas.microsoft.com/office/drawing/2014/main" id="{5F355BF3-5173-46E1-A750-D1CB0C0A41A2}"/>
                </a:ext>
              </a:extLst>
            </p:cNvPr>
            <p:cNvSpPr/>
            <p:nvPr/>
          </p:nvSpPr>
          <p:spPr>
            <a:xfrm>
              <a:off x="2987823" y="764704"/>
              <a:ext cx="3960441" cy="878404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Declara un </a:t>
              </a:r>
              <a:r>
                <a:rPr lang="es-ES" sz="1400" dirty="0" err="1"/>
                <a:t>String</a:t>
              </a:r>
              <a:r>
                <a:rPr lang="es-ES" sz="1400" dirty="0"/>
                <a:t> por cada género (en este caso 6), con el nombre de cada género y un </a:t>
              </a:r>
              <a:r>
                <a:rPr lang="es-ES" sz="1400" dirty="0" err="1"/>
                <a:t>int</a:t>
              </a:r>
              <a:r>
                <a:rPr lang="es-ES" sz="1400" dirty="0"/>
                <a:t> contador por cada uno</a:t>
              </a:r>
            </a:p>
          </p:txBody>
        </p:sp>
        <p:sp>
          <p:nvSpPr>
            <p:cNvPr id="8" name="9 Proceso">
              <a:extLst>
                <a:ext uri="{FF2B5EF4-FFF2-40B4-BE49-F238E27FC236}">
                  <a16:creationId xmlns:a16="http://schemas.microsoft.com/office/drawing/2014/main" id="{0FB40316-0002-421E-BE58-3C7DF943BA38}"/>
                </a:ext>
              </a:extLst>
            </p:cNvPr>
            <p:cNvSpPr/>
            <p:nvPr/>
          </p:nvSpPr>
          <p:spPr>
            <a:xfrm>
              <a:off x="1482913" y="3083267"/>
              <a:ext cx="3312368" cy="504056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Incrementa contador de A</a:t>
              </a:r>
            </a:p>
          </p:txBody>
        </p:sp>
        <p:sp>
          <p:nvSpPr>
            <p:cNvPr id="9" name="86 Conector">
              <a:extLst>
                <a:ext uri="{FF2B5EF4-FFF2-40B4-BE49-F238E27FC236}">
                  <a16:creationId xmlns:a16="http://schemas.microsoft.com/office/drawing/2014/main" id="{6316FE09-7641-437C-B169-044CD21B3E22}"/>
                </a:ext>
              </a:extLst>
            </p:cNvPr>
            <p:cNvSpPr/>
            <p:nvPr/>
          </p:nvSpPr>
          <p:spPr>
            <a:xfrm>
              <a:off x="8003613" y="6219651"/>
              <a:ext cx="432048" cy="432048"/>
            </a:xfrm>
            <a:prstGeom prst="flowChartConnector">
              <a:avLst/>
            </a:prstGeom>
            <a:solidFill>
              <a:srgbClr val="F9B67F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" name="89 CuadroTexto">
              <a:extLst>
                <a:ext uri="{FF2B5EF4-FFF2-40B4-BE49-F238E27FC236}">
                  <a16:creationId xmlns:a16="http://schemas.microsoft.com/office/drawing/2014/main" id="{E5335710-7717-4835-9F72-8E728E19DC05}"/>
                </a:ext>
              </a:extLst>
            </p:cNvPr>
            <p:cNvSpPr txBox="1"/>
            <p:nvPr/>
          </p:nvSpPr>
          <p:spPr>
            <a:xfrm>
              <a:off x="4807472" y="3023349"/>
              <a:ext cx="478436" cy="4023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Sí</a:t>
              </a:r>
            </a:p>
          </p:txBody>
        </p:sp>
        <p:sp>
          <p:nvSpPr>
            <p:cNvPr id="11" name="91 CuadroTexto">
              <a:extLst>
                <a:ext uri="{FF2B5EF4-FFF2-40B4-BE49-F238E27FC236}">
                  <a16:creationId xmlns:a16="http://schemas.microsoft.com/office/drawing/2014/main" id="{47D70AB0-969F-4D2D-9B3F-FCF1B6C2D9A8}"/>
                </a:ext>
              </a:extLst>
            </p:cNvPr>
            <p:cNvSpPr txBox="1"/>
            <p:nvPr/>
          </p:nvSpPr>
          <p:spPr>
            <a:xfrm>
              <a:off x="6300192" y="3638789"/>
              <a:ext cx="50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No</a:t>
              </a:r>
            </a:p>
          </p:txBody>
        </p:sp>
        <p:sp>
          <p:nvSpPr>
            <p:cNvPr id="12" name="66 Pentágono">
              <a:extLst>
                <a:ext uri="{FF2B5EF4-FFF2-40B4-BE49-F238E27FC236}">
                  <a16:creationId xmlns:a16="http://schemas.microsoft.com/office/drawing/2014/main" id="{6D8FCEC0-AAD0-42F6-85C3-4164BA6EC5AF}"/>
                </a:ext>
              </a:extLst>
            </p:cNvPr>
            <p:cNvSpPr/>
            <p:nvPr/>
          </p:nvSpPr>
          <p:spPr>
            <a:xfrm>
              <a:off x="3131839" y="1931140"/>
              <a:ext cx="4032686" cy="720080"/>
            </a:xfrm>
            <a:prstGeom prst="homePlate">
              <a:avLst/>
            </a:prstGeom>
            <a:solidFill>
              <a:srgbClr val="9D87B7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Recorre la librería por filas</a:t>
              </a:r>
            </a:p>
          </p:txBody>
        </p:sp>
        <p:cxnSp>
          <p:nvCxnSpPr>
            <p:cNvPr id="13" name="69 Conector recto">
              <a:extLst>
                <a:ext uri="{FF2B5EF4-FFF2-40B4-BE49-F238E27FC236}">
                  <a16:creationId xmlns:a16="http://schemas.microsoft.com/office/drawing/2014/main" id="{E6A480E3-8050-4146-A591-1F6F6FB9D1FD}"/>
                </a:ext>
              </a:extLst>
            </p:cNvPr>
            <p:cNvCxnSpPr>
              <a:cxnSpLocks/>
              <a:stCxn id="6" idx="4"/>
              <a:endCxn id="7" idx="0"/>
            </p:cNvCxnSpPr>
            <p:nvPr/>
          </p:nvCxnSpPr>
          <p:spPr>
            <a:xfrm flipH="1">
              <a:off x="4968044" y="585053"/>
              <a:ext cx="237" cy="1796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71 Conector recto">
              <a:extLst>
                <a:ext uri="{FF2B5EF4-FFF2-40B4-BE49-F238E27FC236}">
                  <a16:creationId xmlns:a16="http://schemas.microsoft.com/office/drawing/2014/main" id="{011FFC36-0CBA-4BE9-963C-FC1CBB106E20}"/>
                </a:ext>
              </a:extLst>
            </p:cNvPr>
            <p:cNvCxnSpPr>
              <a:cxnSpLocks/>
              <a:stCxn id="7" idx="2"/>
              <a:endCxn id="12" idx="0"/>
            </p:cNvCxnSpPr>
            <p:nvPr/>
          </p:nvCxnSpPr>
          <p:spPr>
            <a:xfrm>
              <a:off x="4968044" y="1643108"/>
              <a:ext cx="118" cy="2880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73 Conector recto">
              <a:extLst>
                <a:ext uri="{FF2B5EF4-FFF2-40B4-BE49-F238E27FC236}">
                  <a16:creationId xmlns:a16="http://schemas.microsoft.com/office/drawing/2014/main" id="{8680EF54-1772-4787-A24F-4F7B5EC2831A}"/>
                </a:ext>
              </a:extLst>
            </p:cNvPr>
            <p:cNvCxnSpPr>
              <a:cxnSpLocks/>
              <a:stCxn id="12" idx="1"/>
              <a:endCxn id="22" idx="1"/>
            </p:cNvCxnSpPr>
            <p:nvPr/>
          </p:nvCxnSpPr>
          <p:spPr>
            <a:xfrm rot="10800000" flipV="1">
              <a:off x="1475655" y="2291179"/>
              <a:ext cx="1656184" cy="2037605"/>
            </a:xfrm>
            <a:prstGeom prst="bentConnector3">
              <a:avLst>
                <a:gd name="adj1" fmla="val 113803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75 Conector recto">
              <a:extLst>
                <a:ext uri="{FF2B5EF4-FFF2-40B4-BE49-F238E27FC236}">
                  <a16:creationId xmlns:a16="http://schemas.microsoft.com/office/drawing/2014/main" id="{C2A52F4A-0084-4959-9B67-FC4E0F819C27}"/>
                </a:ext>
              </a:extLst>
            </p:cNvPr>
            <p:cNvCxnSpPr>
              <a:cxnSpLocks/>
              <a:stCxn id="12" idx="1"/>
              <a:endCxn id="8" idx="1"/>
            </p:cNvCxnSpPr>
            <p:nvPr/>
          </p:nvCxnSpPr>
          <p:spPr>
            <a:xfrm rot="10800000" flipV="1">
              <a:off x="1482913" y="2291180"/>
              <a:ext cx="1648926" cy="1044116"/>
            </a:xfrm>
            <a:prstGeom prst="bentConnector3">
              <a:avLst>
                <a:gd name="adj1" fmla="val 113864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79 Conector angular">
              <a:extLst>
                <a:ext uri="{FF2B5EF4-FFF2-40B4-BE49-F238E27FC236}">
                  <a16:creationId xmlns:a16="http://schemas.microsoft.com/office/drawing/2014/main" id="{D9F17FD2-72FD-4BED-B6C3-2A99A148A617}"/>
                </a:ext>
              </a:extLst>
            </p:cNvPr>
            <p:cNvCxnSpPr>
              <a:cxnSpLocks/>
              <a:stCxn id="27" idx="1"/>
              <a:endCxn id="12" idx="1"/>
            </p:cNvCxnSpPr>
            <p:nvPr/>
          </p:nvCxnSpPr>
          <p:spPr>
            <a:xfrm rot="10800000" flipH="1">
              <a:off x="1475655" y="2291181"/>
              <a:ext cx="1656184" cy="3051995"/>
            </a:xfrm>
            <a:prstGeom prst="bentConnector3">
              <a:avLst>
                <a:gd name="adj1" fmla="val -13803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81 Conector recto de flecha">
              <a:extLst>
                <a:ext uri="{FF2B5EF4-FFF2-40B4-BE49-F238E27FC236}">
                  <a16:creationId xmlns:a16="http://schemas.microsoft.com/office/drawing/2014/main" id="{BBBCB177-99DC-4003-A7E5-B9A5D263F43D}"/>
                </a:ext>
              </a:extLst>
            </p:cNvPr>
            <p:cNvCxnSpPr>
              <a:cxnSpLocks/>
              <a:stCxn id="21" idx="1"/>
              <a:endCxn id="8" idx="3"/>
            </p:cNvCxnSpPr>
            <p:nvPr/>
          </p:nvCxnSpPr>
          <p:spPr>
            <a:xfrm flipH="1" flipV="1">
              <a:off x="4795281" y="3335296"/>
              <a:ext cx="328125" cy="186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83 Conector angular">
              <a:extLst>
                <a:ext uri="{FF2B5EF4-FFF2-40B4-BE49-F238E27FC236}">
                  <a16:creationId xmlns:a16="http://schemas.microsoft.com/office/drawing/2014/main" id="{800939E7-A5C0-4225-AF87-B856CAA7BECB}"/>
                </a:ext>
              </a:extLst>
            </p:cNvPr>
            <p:cNvCxnSpPr>
              <a:cxnSpLocks/>
              <a:stCxn id="33" idx="2"/>
              <a:endCxn id="12" idx="1"/>
            </p:cNvCxnSpPr>
            <p:nvPr/>
          </p:nvCxnSpPr>
          <p:spPr>
            <a:xfrm rot="10800000" flipH="1">
              <a:off x="2708503" y="2291181"/>
              <a:ext cx="423336" cy="3928471"/>
            </a:xfrm>
            <a:prstGeom prst="bentConnector3">
              <a:avLst>
                <a:gd name="adj1" fmla="val -344055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127 Conector recto de flecha">
              <a:extLst>
                <a:ext uri="{FF2B5EF4-FFF2-40B4-BE49-F238E27FC236}">
                  <a16:creationId xmlns:a16="http://schemas.microsoft.com/office/drawing/2014/main" id="{253E6032-8183-4069-9EB2-42877852468E}"/>
                </a:ext>
              </a:extLst>
            </p:cNvPr>
            <p:cNvCxnSpPr>
              <a:cxnSpLocks/>
              <a:stCxn id="12" idx="3"/>
              <a:endCxn id="32" idx="0"/>
            </p:cNvCxnSpPr>
            <p:nvPr/>
          </p:nvCxnSpPr>
          <p:spPr>
            <a:xfrm>
              <a:off x="7164525" y="2291180"/>
              <a:ext cx="1055113" cy="129222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23 Decisión">
              <a:extLst>
                <a:ext uri="{FF2B5EF4-FFF2-40B4-BE49-F238E27FC236}">
                  <a16:creationId xmlns:a16="http://schemas.microsoft.com/office/drawing/2014/main" id="{9D1001F7-9E5A-4CA6-87E6-56D42FF7288E}"/>
                </a:ext>
              </a:extLst>
            </p:cNvPr>
            <p:cNvSpPr/>
            <p:nvPr/>
          </p:nvSpPr>
          <p:spPr>
            <a:xfrm>
              <a:off x="5123406" y="2904749"/>
              <a:ext cx="2232248" cy="864824"/>
            </a:xfrm>
            <a:prstGeom prst="flowChartDecision">
              <a:avLst/>
            </a:prstGeom>
            <a:solidFill>
              <a:srgbClr val="C96765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100" dirty="0"/>
                <a:t>Género A igual a librería en [i,2]</a:t>
              </a:r>
            </a:p>
          </p:txBody>
        </p:sp>
        <p:sp>
          <p:nvSpPr>
            <p:cNvPr id="22" name="9 Proceso">
              <a:extLst>
                <a:ext uri="{FF2B5EF4-FFF2-40B4-BE49-F238E27FC236}">
                  <a16:creationId xmlns:a16="http://schemas.microsoft.com/office/drawing/2014/main" id="{65BED623-ECCD-443C-B6C4-A76C3F1CB489}"/>
                </a:ext>
              </a:extLst>
            </p:cNvPr>
            <p:cNvSpPr/>
            <p:nvPr/>
          </p:nvSpPr>
          <p:spPr>
            <a:xfrm>
              <a:off x="1475655" y="4076756"/>
              <a:ext cx="3312368" cy="504056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Incrementa contador de B</a:t>
              </a:r>
            </a:p>
          </p:txBody>
        </p:sp>
        <p:sp>
          <p:nvSpPr>
            <p:cNvPr id="23" name="89 CuadroTexto">
              <a:extLst>
                <a:ext uri="{FF2B5EF4-FFF2-40B4-BE49-F238E27FC236}">
                  <a16:creationId xmlns:a16="http://schemas.microsoft.com/office/drawing/2014/main" id="{F16E605D-774D-4063-8834-7124CDD847C5}"/>
                </a:ext>
              </a:extLst>
            </p:cNvPr>
            <p:cNvSpPr txBox="1"/>
            <p:nvPr/>
          </p:nvSpPr>
          <p:spPr>
            <a:xfrm>
              <a:off x="4800214" y="4016838"/>
              <a:ext cx="485694" cy="4023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Sí</a:t>
              </a:r>
            </a:p>
          </p:txBody>
        </p:sp>
        <p:sp>
          <p:nvSpPr>
            <p:cNvPr id="24" name="91 CuadroTexto">
              <a:extLst>
                <a:ext uri="{FF2B5EF4-FFF2-40B4-BE49-F238E27FC236}">
                  <a16:creationId xmlns:a16="http://schemas.microsoft.com/office/drawing/2014/main" id="{F23B9C66-B35A-41E3-A7DD-CA14BDC15D93}"/>
                </a:ext>
              </a:extLst>
            </p:cNvPr>
            <p:cNvSpPr txBox="1"/>
            <p:nvPr/>
          </p:nvSpPr>
          <p:spPr>
            <a:xfrm>
              <a:off x="6293116" y="4643111"/>
              <a:ext cx="50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No</a:t>
              </a:r>
            </a:p>
          </p:txBody>
        </p:sp>
        <p:cxnSp>
          <p:nvCxnSpPr>
            <p:cNvPr id="25" name="81 Conector recto de flecha">
              <a:extLst>
                <a:ext uri="{FF2B5EF4-FFF2-40B4-BE49-F238E27FC236}">
                  <a16:creationId xmlns:a16="http://schemas.microsoft.com/office/drawing/2014/main" id="{972490AC-F859-4E10-8021-076213A36593}"/>
                </a:ext>
              </a:extLst>
            </p:cNvPr>
            <p:cNvCxnSpPr>
              <a:cxnSpLocks/>
              <a:stCxn id="26" idx="1"/>
              <a:endCxn id="22" idx="3"/>
            </p:cNvCxnSpPr>
            <p:nvPr/>
          </p:nvCxnSpPr>
          <p:spPr>
            <a:xfrm flipH="1" flipV="1">
              <a:off x="4788023" y="4328785"/>
              <a:ext cx="328125" cy="186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23 Decisión">
              <a:extLst>
                <a:ext uri="{FF2B5EF4-FFF2-40B4-BE49-F238E27FC236}">
                  <a16:creationId xmlns:a16="http://schemas.microsoft.com/office/drawing/2014/main" id="{DA290C41-41F8-4A5C-AA83-34B648278BCE}"/>
                </a:ext>
              </a:extLst>
            </p:cNvPr>
            <p:cNvSpPr/>
            <p:nvPr/>
          </p:nvSpPr>
          <p:spPr>
            <a:xfrm>
              <a:off x="5116148" y="3898238"/>
              <a:ext cx="2232247" cy="864824"/>
            </a:xfrm>
            <a:prstGeom prst="flowChartDecision">
              <a:avLst/>
            </a:prstGeom>
            <a:solidFill>
              <a:srgbClr val="C96765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100" dirty="0"/>
                <a:t>Género B igual a librería en [i,2]</a:t>
              </a:r>
            </a:p>
          </p:txBody>
        </p:sp>
        <p:sp>
          <p:nvSpPr>
            <p:cNvPr id="27" name="9 Proceso">
              <a:extLst>
                <a:ext uri="{FF2B5EF4-FFF2-40B4-BE49-F238E27FC236}">
                  <a16:creationId xmlns:a16="http://schemas.microsoft.com/office/drawing/2014/main" id="{4DD9CD73-A919-4B8C-AA96-C565E03AD949}"/>
                </a:ext>
              </a:extLst>
            </p:cNvPr>
            <p:cNvSpPr/>
            <p:nvPr/>
          </p:nvSpPr>
          <p:spPr>
            <a:xfrm>
              <a:off x="1475655" y="5091147"/>
              <a:ext cx="3312368" cy="504056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/>
                <a:t>Incrementa contador de C</a:t>
              </a:r>
            </a:p>
          </p:txBody>
        </p:sp>
        <p:sp>
          <p:nvSpPr>
            <p:cNvPr id="28" name="89 CuadroTexto">
              <a:extLst>
                <a:ext uri="{FF2B5EF4-FFF2-40B4-BE49-F238E27FC236}">
                  <a16:creationId xmlns:a16="http://schemas.microsoft.com/office/drawing/2014/main" id="{1E888190-2463-4AC3-87C5-64B45A2C78ED}"/>
                </a:ext>
              </a:extLst>
            </p:cNvPr>
            <p:cNvSpPr txBox="1"/>
            <p:nvPr/>
          </p:nvSpPr>
          <p:spPr>
            <a:xfrm>
              <a:off x="4800214" y="5031228"/>
              <a:ext cx="644059" cy="4023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Sí</a:t>
              </a:r>
            </a:p>
          </p:txBody>
        </p:sp>
        <p:sp>
          <p:nvSpPr>
            <p:cNvPr id="29" name="91 CuadroTexto">
              <a:extLst>
                <a:ext uri="{FF2B5EF4-FFF2-40B4-BE49-F238E27FC236}">
                  <a16:creationId xmlns:a16="http://schemas.microsoft.com/office/drawing/2014/main" id="{DDBAF579-5AF4-4F74-999B-C5AD00897975}"/>
                </a:ext>
              </a:extLst>
            </p:cNvPr>
            <p:cNvSpPr txBox="1"/>
            <p:nvPr/>
          </p:nvSpPr>
          <p:spPr>
            <a:xfrm>
              <a:off x="6293116" y="5658080"/>
              <a:ext cx="5040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dirty="0"/>
                <a:t>No</a:t>
              </a:r>
            </a:p>
          </p:txBody>
        </p:sp>
        <p:cxnSp>
          <p:nvCxnSpPr>
            <p:cNvPr id="30" name="81 Conector recto de flecha">
              <a:extLst>
                <a:ext uri="{FF2B5EF4-FFF2-40B4-BE49-F238E27FC236}">
                  <a16:creationId xmlns:a16="http://schemas.microsoft.com/office/drawing/2014/main" id="{8FB0212C-AAE0-46B6-902E-6E8CC35271B5}"/>
                </a:ext>
              </a:extLst>
            </p:cNvPr>
            <p:cNvCxnSpPr>
              <a:cxnSpLocks/>
              <a:stCxn id="31" idx="1"/>
              <a:endCxn id="27" idx="3"/>
            </p:cNvCxnSpPr>
            <p:nvPr/>
          </p:nvCxnSpPr>
          <p:spPr>
            <a:xfrm flipH="1" flipV="1">
              <a:off x="4788023" y="5343175"/>
              <a:ext cx="328125" cy="186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23 Decisión">
              <a:extLst>
                <a:ext uri="{FF2B5EF4-FFF2-40B4-BE49-F238E27FC236}">
                  <a16:creationId xmlns:a16="http://schemas.microsoft.com/office/drawing/2014/main" id="{0D288251-1BEC-4822-9057-CBA90C925B13}"/>
                </a:ext>
              </a:extLst>
            </p:cNvPr>
            <p:cNvSpPr/>
            <p:nvPr/>
          </p:nvSpPr>
          <p:spPr>
            <a:xfrm>
              <a:off x="5116148" y="4912628"/>
              <a:ext cx="2232247" cy="864824"/>
            </a:xfrm>
            <a:prstGeom prst="flowChartDecision">
              <a:avLst/>
            </a:prstGeom>
            <a:solidFill>
              <a:srgbClr val="C96765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100" dirty="0"/>
                <a:t>Género C igual a librería en [i,2]</a:t>
              </a:r>
            </a:p>
          </p:txBody>
        </p:sp>
        <p:sp>
          <p:nvSpPr>
            <p:cNvPr id="32" name="9 Proceso">
              <a:extLst>
                <a:ext uri="{FF2B5EF4-FFF2-40B4-BE49-F238E27FC236}">
                  <a16:creationId xmlns:a16="http://schemas.microsoft.com/office/drawing/2014/main" id="{655AA114-B51D-40C4-96D5-17D06C724377}"/>
                </a:ext>
              </a:extLst>
            </p:cNvPr>
            <p:cNvSpPr/>
            <p:nvPr/>
          </p:nvSpPr>
          <p:spPr>
            <a:xfrm>
              <a:off x="7510897" y="2420402"/>
              <a:ext cx="1417481" cy="2342659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600" dirty="0"/>
                <a:t>Imprimir por pantalla cada género con su número de apariciones, (contador </a:t>
              </a:r>
              <a:r>
                <a:rPr lang="es-ES" sz="1600" dirty="0" err="1"/>
                <a:t>int</a:t>
              </a:r>
              <a:r>
                <a:rPr lang="es-ES" sz="1600" dirty="0"/>
                <a:t>)</a:t>
              </a:r>
            </a:p>
          </p:txBody>
        </p:sp>
        <p:sp>
          <p:nvSpPr>
            <p:cNvPr id="33" name="Nube 32">
              <a:extLst>
                <a:ext uri="{FF2B5EF4-FFF2-40B4-BE49-F238E27FC236}">
                  <a16:creationId xmlns:a16="http://schemas.microsoft.com/office/drawing/2014/main" id="{F3002BFF-3C5C-48A8-9A46-C694643D2C40}"/>
                </a:ext>
              </a:extLst>
            </p:cNvPr>
            <p:cNvSpPr/>
            <p:nvPr/>
          </p:nvSpPr>
          <p:spPr>
            <a:xfrm>
              <a:off x="2699792" y="5703532"/>
              <a:ext cx="2808311" cy="1032238"/>
            </a:xfrm>
            <a:prstGeom prst="clou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600" dirty="0"/>
                <a:t>Igual con los tres géneros restantes</a:t>
              </a:r>
            </a:p>
          </p:txBody>
        </p:sp>
        <p:cxnSp>
          <p:nvCxnSpPr>
            <p:cNvPr id="34" name="83 Conector angular">
              <a:extLst>
                <a:ext uri="{FF2B5EF4-FFF2-40B4-BE49-F238E27FC236}">
                  <a16:creationId xmlns:a16="http://schemas.microsoft.com/office/drawing/2014/main" id="{42E12268-3E0B-4DFD-B676-DEC8384DA2FF}"/>
                </a:ext>
              </a:extLst>
            </p:cNvPr>
            <p:cNvCxnSpPr>
              <a:cxnSpLocks/>
              <a:stCxn id="31" idx="2"/>
              <a:endCxn id="33" idx="0"/>
            </p:cNvCxnSpPr>
            <p:nvPr/>
          </p:nvCxnSpPr>
          <p:spPr>
            <a:xfrm rot="5400000">
              <a:off x="5647919" y="5635297"/>
              <a:ext cx="442199" cy="726509"/>
            </a:xfrm>
            <a:prstGeom prst="bentConnector2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81 Conector recto de flecha">
              <a:extLst>
                <a:ext uri="{FF2B5EF4-FFF2-40B4-BE49-F238E27FC236}">
                  <a16:creationId xmlns:a16="http://schemas.microsoft.com/office/drawing/2014/main" id="{CC685AB2-2A8F-410C-AD78-1BEE00D9F819}"/>
                </a:ext>
              </a:extLst>
            </p:cNvPr>
            <p:cNvCxnSpPr>
              <a:cxnSpLocks/>
              <a:stCxn id="12" idx="2"/>
              <a:endCxn id="21" idx="0"/>
            </p:cNvCxnSpPr>
            <p:nvPr/>
          </p:nvCxnSpPr>
          <p:spPr>
            <a:xfrm>
              <a:off x="4968162" y="2651220"/>
              <a:ext cx="1271368" cy="25352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81 Conector recto de flecha">
              <a:extLst>
                <a:ext uri="{FF2B5EF4-FFF2-40B4-BE49-F238E27FC236}">
                  <a16:creationId xmlns:a16="http://schemas.microsoft.com/office/drawing/2014/main" id="{DDB2757B-446E-45A3-89EE-773CBBF65BE5}"/>
                </a:ext>
              </a:extLst>
            </p:cNvPr>
            <p:cNvCxnSpPr>
              <a:cxnSpLocks/>
              <a:stCxn id="21" idx="2"/>
              <a:endCxn id="26" idx="0"/>
            </p:cNvCxnSpPr>
            <p:nvPr/>
          </p:nvCxnSpPr>
          <p:spPr>
            <a:xfrm flipH="1">
              <a:off x="6232272" y="3769573"/>
              <a:ext cx="7258" cy="12866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81 Conector recto de flecha">
              <a:extLst>
                <a:ext uri="{FF2B5EF4-FFF2-40B4-BE49-F238E27FC236}">
                  <a16:creationId xmlns:a16="http://schemas.microsoft.com/office/drawing/2014/main" id="{7BCD8E5C-9C2F-428A-A2DF-EC68746C1C94}"/>
                </a:ext>
              </a:extLst>
            </p:cNvPr>
            <p:cNvCxnSpPr>
              <a:cxnSpLocks/>
              <a:stCxn id="26" idx="2"/>
              <a:endCxn id="31" idx="0"/>
            </p:cNvCxnSpPr>
            <p:nvPr/>
          </p:nvCxnSpPr>
          <p:spPr>
            <a:xfrm>
              <a:off x="6232272" y="4763062"/>
              <a:ext cx="0" cy="149566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81 Conector recto de flecha">
              <a:extLst>
                <a:ext uri="{FF2B5EF4-FFF2-40B4-BE49-F238E27FC236}">
                  <a16:creationId xmlns:a16="http://schemas.microsoft.com/office/drawing/2014/main" id="{E45AB9C5-A1B9-40A1-AF58-50C84D2DFA50}"/>
                </a:ext>
              </a:extLst>
            </p:cNvPr>
            <p:cNvCxnSpPr>
              <a:cxnSpLocks/>
              <a:stCxn id="32" idx="2"/>
              <a:endCxn id="9" idx="0"/>
            </p:cNvCxnSpPr>
            <p:nvPr/>
          </p:nvCxnSpPr>
          <p:spPr>
            <a:xfrm flipH="1">
              <a:off x="8219637" y="4763061"/>
              <a:ext cx="1" cy="145659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413695" y="218801"/>
            <a:ext cx="1994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36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entraSale</a:t>
            </a:r>
            <a:endParaRPr lang="es-ES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B41DA00-F2A9-458A-8F26-146F35614B76}"/>
              </a:ext>
            </a:extLst>
          </p:cNvPr>
          <p:cNvSpPr txBox="1"/>
          <p:nvPr/>
        </p:nvSpPr>
        <p:spPr>
          <a:xfrm>
            <a:off x="467544" y="1124744"/>
            <a:ext cx="257153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String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[][] </a:t>
            </a: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libreria</a:t>
            </a:r>
            <a:endParaRPr lang="es-ES" sz="1600" dirty="0">
              <a:solidFill>
                <a:schemeClr val="tx2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11" name="Grupo 110">
            <a:extLst>
              <a:ext uri="{FF2B5EF4-FFF2-40B4-BE49-F238E27FC236}">
                <a16:creationId xmlns:a16="http://schemas.microsoft.com/office/drawing/2014/main" id="{DFBA18C3-9AA6-4A6F-A612-E476E79BA23D}"/>
              </a:ext>
            </a:extLst>
          </p:cNvPr>
          <p:cNvGrpSpPr/>
          <p:nvPr/>
        </p:nvGrpSpPr>
        <p:grpSpPr>
          <a:xfrm>
            <a:off x="971600" y="764704"/>
            <a:ext cx="7502733" cy="5688632"/>
            <a:chOff x="746152" y="859999"/>
            <a:chExt cx="6846115" cy="5084969"/>
          </a:xfrm>
        </p:grpSpPr>
        <p:sp>
          <p:nvSpPr>
            <p:cNvPr id="112" name="Rectángulo 111">
              <a:extLst>
                <a:ext uri="{FF2B5EF4-FFF2-40B4-BE49-F238E27FC236}">
                  <a16:creationId xmlns:a16="http://schemas.microsoft.com/office/drawing/2014/main" id="{7F7C784B-AFE7-4883-83DB-1AC905A142BF}"/>
                </a:ext>
              </a:extLst>
            </p:cNvPr>
            <p:cNvSpPr/>
            <p:nvPr/>
          </p:nvSpPr>
          <p:spPr>
            <a:xfrm>
              <a:off x="6404419" y="3045779"/>
              <a:ext cx="1187848" cy="155557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350"/>
            </a:p>
          </p:txBody>
        </p:sp>
        <p:sp>
          <p:nvSpPr>
            <p:cNvPr id="113" name="Rectángulo 112">
              <a:extLst>
                <a:ext uri="{FF2B5EF4-FFF2-40B4-BE49-F238E27FC236}">
                  <a16:creationId xmlns:a16="http://schemas.microsoft.com/office/drawing/2014/main" id="{DF5750FC-8137-4DC2-9A88-E1E954C644CA}"/>
                </a:ext>
              </a:extLst>
            </p:cNvPr>
            <p:cNvSpPr/>
            <p:nvPr/>
          </p:nvSpPr>
          <p:spPr>
            <a:xfrm>
              <a:off x="3586024" y="2960707"/>
              <a:ext cx="2699144" cy="214510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350"/>
            </a:p>
          </p:txBody>
        </p:sp>
        <p:sp>
          <p:nvSpPr>
            <p:cNvPr id="114" name="Rectángulo 113">
              <a:extLst>
                <a:ext uri="{FF2B5EF4-FFF2-40B4-BE49-F238E27FC236}">
                  <a16:creationId xmlns:a16="http://schemas.microsoft.com/office/drawing/2014/main" id="{A2E77F6D-F8C3-45F6-A299-291E3DD3B92E}"/>
                </a:ext>
              </a:extLst>
            </p:cNvPr>
            <p:cNvSpPr/>
            <p:nvPr/>
          </p:nvSpPr>
          <p:spPr>
            <a:xfrm>
              <a:off x="1147028" y="3068035"/>
              <a:ext cx="2273138" cy="192696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350"/>
            </a:p>
          </p:txBody>
        </p:sp>
        <p:sp>
          <p:nvSpPr>
            <p:cNvPr id="115" name="3 Conector">
              <a:extLst>
                <a:ext uri="{FF2B5EF4-FFF2-40B4-BE49-F238E27FC236}">
                  <a16:creationId xmlns:a16="http://schemas.microsoft.com/office/drawing/2014/main" id="{5510767F-306B-46B7-BE1C-29E4980CC7C6}"/>
                </a:ext>
              </a:extLst>
            </p:cNvPr>
            <p:cNvSpPr/>
            <p:nvPr/>
          </p:nvSpPr>
          <p:spPr>
            <a:xfrm>
              <a:off x="4021982" y="859999"/>
              <a:ext cx="316850" cy="327539"/>
            </a:xfrm>
            <a:prstGeom prst="flowChartConnector">
              <a:avLst/>
            </a:prstGeom>
            <a:solidFill>
              <a:srgbClr val="F9B67F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350"/>
            </a:p>
          </p:txBody>
        </p:sp>
        <p:sp>
          <p:nvSpPr>
            <p:cNvPr id="116" name="3 Conector">
              <a:extLst>
                <a:ext uri="{FF2B5EF4-FFF2-40B4-BE49-F238E27FC236}">
                  <a16:creationId xmlns:a16="http://schemas.microsoft.com/office/drawing/2014/main" id="{F822DD38-0496-48BF-9D86-658A604FE203}"/>
                </a:ext>
              </a:extLst>
            </p:cNvPr>
            <p:cNvSpPr/>
            <p:nvPr/>
          </p:nvSpPr>
          <p:spPr>
            <a:xfrm>
              <a:off x="5635148" y="5515894"/>
              <a:ext cx="316850" cy="327539"/>
            </a:xfrm>
            <a:prstGeom prst="flowChartConnector">
              <a:avLst/>
            </a:prstGeom>
            <a:solidFill>
              <a:srgbClr val="F9B67F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sz="1350" dirty="0"/>
            </a:p>
          </p:txBody>
        </p:sp>
        <p:sp>
          <p:nvSpPr>
            <p:cNvPr id="117" name="7 Proceso">
              <a:extLst>
                <a:ext uri="{FF2B5EF4-FFF2-40B4-BE49-F238E27FC236}">
                  <a16:creationId xmlns:a16="http://schemas.microsoft.com/office/drawing/2014/main" id="{832E263D-AB5B-49D4-93D5-144E14C291C9}"/>
                </a:ext>
              </a:extLst>
            </p:cNvPr>
            <p:cNvSpPr/>
            <p:nvPr/>
          </p:nvSpPr>
          <p:spPr>
            <a:xfrm>
              <a:off x="3387988" y="1418422"/>
              <a:ext cx="1572634" cy="270030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dirty="0"/>
                <a:t>Declara </a:t>
              </a:r>
              <a:r>
                <a:rPr lang="es-ES" sz="1050" dirty="0" err="1"/>
                <a:t>boolean</a:t>
              </a:r>
              <a:r>
                <a:rPr lang="es-ES" sz="1050" dirty="0"/>
                <a:t> de nombre erróneo como falso</a:t>
              </a:r>
            </a:p>
          </p:txBody>
        </p:sp>
        <p:sp>
          <p:nvSpPr>
            <p:cNvPr id="118" name="7 Proceso">
              <a:extLst>
                <a:ext uri="{FF2B5EF4-FFF2-40B4-BE49-F238E27FC236}">
                  <a16:creationId xmlns:a16="http://schemas.microsoft.com/office/drawing/2014/main" id="{4278951B-66D2-4834-AAD4-C794BA966F80}"/>
                </a:ext>
              </a:extLst>
            </p:cNvPr>
            <p:cNvSpPr/>
            <p:nvPr/>
          </p:nvSpPr>
          <p:spPr>
            <a:xfrm>
              <a:off x="3387988" y="1847582"/>
              <a:ext cx="1572634" cy="270030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dirty="0"/>
                <a:t>Da opción a añadir o eliminar libro</a:t>
              </a:r>
            </a:p>
          </p:txBody>
        </p:sp>
        <p:sp>
          <p:nvSpPr>
            <p:cNvPr id="119" name="32 Preparación">
              <a:extLst>
                <a:ext uri="{FF2B5EF4-FFF2-40B4-BE49-F238E27FC236}">
                  <a16:creationId xmlns:a16="http://schemas.microsoft.com/office/drawing/2014/main" id="{0F1CF9C6-493F-493C-BE96-416D40F99430}"/>
                </a:ext>
              </a:extLst>
            </p:cNvPr>
            <p:cNvSpPr/>
            <p:nvPr/>
          </p:nvSpPr>
          <p:spPr>
            <a:xfrm>
              <a:off x="3598074" y="2302796"/>
              <a:ext cx="1148393" cy="406344"/>
            </a:xfrm>
            <a:prstGeom prst="flowChartPreparation">
              <a:avLst/>
            </a:prstGeom>
            <a:solidFill>
              <a:srgbClr val="B8CF8B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350" dirty="0"/>
                <a:t>Opción</a:t>
              </a:r>
            </a:p>
          </p:txBody>
        </p:sp>
        <p:sp>
          <p:nvSpPr>
            <p:cNvPr id="120" name="175 CuadroTexto">
              <a:extLst>
                <a:ext uri="{FF2B5EF4-FFF2-40B4-BE49-F238E27FC236}">
                  <a16:creationId xmlns:a16="http://schemas.microsoft.com/office/drawing/2014/main" id="{1F97ECAA-0D15-4E56-8EBC-4F2D89B3F20C}"/>
                </a:ext>
              </a:extLst>
            </p:cNvPr>
            <p:cNvSpPr txBox="1"/>
            <p:nvPr/>
          </p:nvSpPr>
          <p:spPr>
            <a:xfrm>
              <a:off x="1491839" y="3072623"/>
              <a:ext cx="411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900" dirty="0"/>
                <a:t>Caso1</a:t>
              </a:r>
            </a:p>
          </p:txBody>
        </p:sp>
        <p:sp>
          <p:nvSpPr>
            <p:cNvPr id="121" name="175 CuadroTexto">
              <a:extLst>
                <a:ext uri="{FF2B5EF4-FFF2-40B4-BE49-F238E27FC236}">
                  <a16:creationId xmlns:a16="http://schemas.microsoft.com/office/drawing/2014/main" id="{0BDD9BCA-8B6E-4355-A7BD-41D30D7916AC}"/>
                </a:ext>
              </a:extLst>
            </p:cNvPr>
            <p:cNvSpPr txBox="1"/>
            <p:nvPr/>
          </p:nvSpPr>
          <p:spPr>
            <a:xfrm>
              <a:off x="3856007" y="3025967"/>
              <a:ext cx="48340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900" dirty="0"/>
                <a:t>Caso2</a:t>
              </a:r>
            </a:p>
          </p:txBody>
        </p:sp>
        <p:sp>
          <p:nvSpPr>
            <p:cNvPr id="122" name="175 CuadroTexto">
              <a:extLst>
                <a:ext uri="{FF2B5EF4-FFF2-40B4-BE49-F238E27FC236}">
                  <a16:creationId xmlns:a16="http://schemas.microsoft.com/office/drawing/2014/main" id="{8B31CD6F-BBFB-4958-BBAE-25A85C55B658}"/>
                </a:ext>
              </a:extLst>
            </p:cNvPr>
            <p:cNvSpPr txBox="1"/>
            <p:nvPr/>
          </p:nvSpPr>
          <p:spPr>
            <a:xfrm>
              <a:off x="6460066" y="3068035"/>
              <a:ext cx="4810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900" dirty="0"/>
                <a:t>Default</a:t>
              </a:r>
            </a:p>
          </p:txBody>
        </p:sp>
        <p:sp>
          <p:nvSpPr>
            <p:cNvPr id="123" name="23 Decisión">
              <a:extLst>
                <a:ext uri="{FF2B5EF4-FFF2-40B4-BE49-F238E27FC236}">
                  <a16:creationId xmlns:a16="http://schemas.microsoft.com/office/drawing/2014/main" id="{DA65D398-BF00-4882-9969-2347C8F346F6}"/>
                </a:ext>
              </a:extLst>
            </p:cNvPr>
            <p:cNvSpPr/>
            <p:nvPr/>
          </p:nvSpPr>
          <p:spPr>
            <a:xfrm>
              <a:off x="1167804" y="3372817"/>
              <a:ext cx="1137059" cy="485202"/>
            </a:xfrm>
            <a:prstGeom prst="flowChartDecision">
              <a:avLst/>
            </a:prstGeom>
            <a:solidFill>
              <a:srgbClr val="C96765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900" dirty="0"/>
                <a:t>¿Librería llena?</a:t>
              </a:r>
            </a:p>
          </p:txBody>
        </p:sp>
        <p:sp>
          <p:nvSpPr>
            <p:cNvPr id="124" name="7 Proceso">
              <a:extLst>
                <a:ext uri="{FF2B5EF4-FFF2-40B4-BE49-F238E27FC236}">
                  <a16:creationId xmlns:a16="http://schemas.microsoft.com/office/drawing/2014/main" id="{4CD3A052-2265-4C78-A358-D491B4240186}"/>
                </a:ext>
              </a:extLst>
            </p:cNvPr>
            <p:cNvSpPr/>
            <p:nvPr/>
          </p:nvSpPr>
          <p:spPr>
            <a:xfrm>
              <a:off x="2437439" y="3469722"/>
              <a:ext cx="950549" cy="270030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dirty="0"/>
                <a:t>Se almacena el libro</a:t>
              </a:r>
            </a:p>
          </p:txBody>
        </p:sp>
        <p:sp>
          <p:nvSpPr>
            <p:cNvPr id="125" name="7 Proceso">
              <a:extLst>
                <a:ext uri="{FF2B5EF4-FFF2-40B4-BE49-F238E27FC236}">
                  <a16:creationId xmlns:a16="http://schemas.microsoft.com/office/drawing/2014/main" id="{924658D3-AC67-4774-9C03-F0E50A47E10A}"/>
                </a:ext>
              </a:extLst>
            </p:cNvPr>
            <p:cNvSpPr/>
            <p:nvPr/>
          </p:nvSpPr>
          <p:spPr>
            <a:xfrm>
              <a:off x="1187653" y="4092093"/>
              <a:ext cx="1097360" cy="270030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dirty="0"/>
                <a:t>Lo sentimos, la librería está llena</a:t>
              </a:r>
            </a:p>
          </p:txBody>
        </p:sp>
        <p:sp>
          <p:nvSpPr>
            <p:cNvPr id="126" name="7 Proceso">
              <a:extLst>
                <a:ext uri="{FF2B5EF4-FFF2-40B4-BE49-F238E27FC236}">
                  <a16:creationId xmlns:a16="http://schemas.microsoft.com/office/drawing/2014/main" id="{755369C2-E439-4551-BC94-F17D91D203A2}"/>
                </a:ext>
              </a:extLst>
            </p:cNvPr>
            <p:cNvSpPr/>
            <p:nvPr/>
          </p:nvSpPr>
          <p:spPr>
            <a:xfrm>
              <a:off x="2422631" y="4062549"/>
              <a:ext cx="990851" cy="270030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dirty="0"/>
                <a:t>Erróneo es falso</a:t>
              </a:r>
            </a:p>
          </p:txBody>
        </p:sp>
        <p:sp>
          <p:nvSpPr>
            <p:cNvPr id="127" name="7 Proceso">
              <a:extLst>
                <a:ext uri="{FF2B5EF4-FFF2-40B4-BE49-F238E27FC236}">
                  <a16:creationId xmlns:a16="http://schemas.microsoft.com/office/drawing/2014/main" id="{E855F98D-9430-4DE3-88B8-05470528B307}"/>
                </a:ext>
              </a:extLst>
            </p:cNvPr>
            <p:cNvSpPr/>
            <p:nvPr/>
          </p:nvSpPr>
          <p:spPr>
            <a:xfrm>
              <a:off x="3628046" y="3278031"/>
              <a:ext cx="1270389" cy="395192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dirty="0"/>
                <a:t>Se lee el nombre del libro por Scanner</a:t>
              </a:r>
            </a:p>
          </p:txBody>
        </p:sp>
        <p:sp>
          <p:nvSpPr>
            <p:cNvPr id="128" name="23 Decisión">
              <a:extLst>
                <a:ext uri="{FF2B5EF4-FFF2-40B4-BE49-F238E27FC236}">
                  <a16:creationId xmlns:a16="http://schemas.microsoft.com/office/drawing/2014/main" id="{AC504FC6-BD3B-43DD-B4BE-FE9AC9181A6B}"/>
                </a:ext>
              </a:extLst>
            </p:cNvPr>
            <p:cNvSpPr/>
            <p:nvPr/>
          </p:nvSpPr>
          <p:spPr>
            <a:xfrm>
              <a:off x="3688915" y="3808668"/>
              <a:ext cx="1137059" cy="485202"/>
            </a:xfrm>
            <a:prstGeom prst="flowChartDecision">
              <a:avLst/>
            </a:prstGeom>
            <a:solidFill>
              <a:srgbClr val="C96765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900" dirty="0"/>
                <a:t>¿Existe el libro?</a:t>
              </a:r>
            </a:p>
          </p:txBody>
        </p:sp>
        <p:sp>
          <p:nvSpPr>
            <p:cNvPr id="129" name="7 Proceso">
              <a:extLst>
                <a:ext uri="{FF2B5EF4-FFF2-40B4-BE49-F238E27FC236}">
                  <a16:creationId xmlns:a16="http://schemas.microsoft.com/office/drawing/2014/main" id="{FCA24908-D94F-4E22-9963-9C748AC83C83}"/>
                </a:ext>
              </a:extLst>
            </p:cNvPr>
            <p:cNvSpPr/>
            <p:nvPr/>
          </p:nvSpPr>
          <p:spPr>
            <a:xfrm>
              <a:off x="3782170" y="4482482"/>
              <a:ext cx="950549" cy="270030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dirty="0"/>
                <a:t>Lo sentimos, el libro no existe</a:t>
              </a:r>
            </a:p>
          </p:txBody>
        </p:sp>
        <p:sp>
          <p:nvSpPr>
            <p:cNvPr id="130" name="7 Proceso">
              <a:extLst>
                <a:ext uri="{FF2B5EF4-FFF2-40B4-BE49-F238E27FC236}">
                  <a16:creationId xmlns:a16="http://schemas.microsoft.com/office/drawing/2014/main" id="{68850986-981B-41C1-90CA-F72591F87D0A}"/>
                </a:ext>
              </a:extLst>
            </p:cNvPr>
            <p:cNvSpPr/>
            <p:nvPr/>
          </p:nvSpPr>
          <p:spPr>
            <a:xfrm>
              <a:off x="5023478" y="3407683"/>
              <a:ext cx="1233280" cy="1161579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dirty="0"/>
                <a:t>Se elimina el libro y se permutan las casillas destinadas a guardar sus características para dejar sitio a los libros restantes</a:t>
              </a:r>
            </a:p>
          </p:txBody>
        </p:sp>
        <p:sp>
          <p:nvSpPr>
            <p:cNvPr id="131" name="7 Proceso">
              <a:extLst>
                <a:ext uri="{FF2B5EF4-FFF2-40B4-BE49-F238E27FC236}">
                  <a16:creationId xmlns:a16="http://schemas.microsoft.com/office/drawing/2014/main" id="{9AA67C11-EFFC-4D98-BB4B-9EA3865424DF}"/>
                </a:ext>
              </a:extLst>
            </p:cNvPr>
            <p:cNvSpPr/>
            <p:nvPr/>
          </p:nvSpPr>
          <p:spPr>
            <a:xfrm>
              <a:off x="5144692" y="4742979"/>
              <a:ext cx="990851" cy="270030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dirty="0"/>
                <a:t>Erróneo es falso</a:t>
              </a:r>
            </a:p>
          </p:txBody>
        </p:sp>
        <p:sp>
          <p:nvSpPr>
            <p:cNvPr id="132" name="7 Proceso">
              <a:extLst>
                <a:ext uri="{FF2B5EF4-FFF2-40B4-BE49-F238E27FC236}">
                  <a16:creationId xmlns:a16="http://schemas.microsoft.com/office/drawing/2014/main" id="{D4B51194-0F72-41DF-B02D-73765BF7A272}"/>
                </a:ext>
              </a:extLst>
            </p:cNvPr>
            <p:cNvSpPr/>
            <p:nvPr/>
          </p:nvSpPr>
          <p:spPr>
            <a:xfrm>
              <a:off x="6450388" y="3449542"/>
              <a:ext cx="1036118" cy="468700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dirty="0"/>
                <a:t>Imprime error “Valor no válido”</a:t>
              </a:r>
            </a:p>
          </p:txBody>
        </p:sp>
        <p:sp>
          <p:nvSpPr>
            <p:cNvPr id="133" name="7 Proceso">
              <a:extLst>
                <a:ext uri="{FF2B5EF4-FFF2-40B4-BE49-F238E27FC236}">
                  <a16:creationId xmlns:a16="http://schemas.microsoft.com/office/drawing/2014/main" id="{80446D3B-3276-45CD-B321-C0ED356FB876}"/>
                </a:ext>
              </a:extLst>
            </p:cNvPr>
            <p:cNvSpPr/>
            <p:nvPr/>
          </p:nvSpPr>
          <p:spPr>
            <a:xfrm>
              <a:off x="6472836" y="4138373"/>
              <a:ext cx="990851" cy="270030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dirty="0"/>
                <a:t>Erróneo es falso</a:t>
              </a:r>
            </a:p>
          </p:txBody>
        </p:sp>
        <p:sp>
          <p:nvSpPr>
            <p:cNvPr id="134" name="23 Decisión">
              <a:extLst>
                <a:ext uri="{FF2B5EF4-FFF2-40B4-BE49-F238E27FC236}">
                  <a16:creationId xmlns:a16="http://schemas.microsoft.com/office/drawing/2014/main" id="{6869C702-4F01-4662-A0E0-0B0BA80A0D7B}"/>
                </a:ext>
              </a:extLst>
            </p:cNvPr>
            <p:cNvSpPr/>
            <p:nvPr/>
          </p:nvSpPr>
          <p:spPr>
            <a:xfrm>
              <a:off x="3705501" y="5414362"/>
              <a:ext cx="1230095" cy="530606"/>
            </a:xfrm>
            <a:prstGeom prst="flowChartDecision">
              <a:avLst/>
            </a:prstGeom>
            <a:solidFill>
              <a:srgbClr val="C96765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900" dirty="0"/>
                <a:t>¿Erróneo?</a:t>
              </a:r>
            </a:p>
          </p:txBody>
        </p:sp>
        <p:cxnSp>
          <p:nvCxnSpPr>
            <p:cNvPr id="135" name="Conector recto de flecha 134">
              <a:extLst>
                <a:ext uri="{FF2B5EF4-FFF2-40B4-BE49-F238E27FC236}">
                  <a16:creationId xmlns:a16="http://schemas.microsoft.com/office/drawing/2014/main" id="{8ED0D7FC-90D5-4C3E-B70C-62662A344DEA}"/>
                </a:ext>
              </a:extLst>
            </p:cNvPr>
            <p:cNvCxnSpPr>
              <a:stCxn id="123" idx="2"/>
              <a:endCxn id="125" idx="0"/>
            </p:cNvCxnSpPr>
            <p:nvPr/>
          </p:nvCxnSpPr>
          <p:spPr>
            <a:xfrm flipH="1">
              <a:off x="1736333" y="3858019"/>
              <a:ext cx="1" cy="2340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ector recto de flecha 135">
              <a:extLst>
                <a:ext uri="{FF2B5EF4-FFF2-40B4-BE49-F238E27FC236}">
                  <a16:creationId xmlns:a16="http://schemas.microsoft.com/office/drawing/2014/main" id="{08B2ECEE-410C-4B50-BAF4-FAFCEE36F18B}"/>
                </a:ext>
              </a:extLst>
            </p:cNvPr>
            <p:cNvCxnSpPr>
              <a:stCxn id="123" idx="3"/>
              <a:endCxn id="124" idx="1"/>
            </p:cNvCxnSpPr>
            <p:nvPr/>
          </p:nvCxnSpPr>
          <p:spPr>
            <a:xfrm flipV="1">
              <a:off x="2304863" y="3604737"/>
              <a:ext cx="132576" cy="106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ector recto de flecha 136">
              <a:extLst>
                <a:ext uri="{FF2B5EF4-FFF2-40B4-BE49-F238E27FC236}">
                  <a16:creationId xmlns:a16="http://schemas.microsoft.com/office/drawing/2014/main" id="{2DDA2D91-8983-4B9D-A4A1-9337F99C6AC8}"/>
                </a:ext>
              </a:extLst>
            </p:cNvPr>
            <p:cNvCxnSpPr>
              <a:stCxn id="124" idx="2"/>
              <a:endCxn id="126" idx="0"/>
            </p:cNvCxnSpPr>
            <p:nvPr/>
          </p:nvCxnSpPr>
          <p:spPr>
            <a:xfrm>
              <a:off x="2912714" y="3739752"/>
              <a:ext cx="5343" cy="3227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ector recto de flecha 137">
              <a:extLst>
                <a:ext uri="{FF2B5EF4-FFF2-40B4-BE49-F238E27FC236}">
                  <a16:creationId xmlns:a16="http://schemas.microsoft.com/office/drawing/2014/main" id="{61BCC60C-7B42-4F38-8799-8DA59668CE05}"/>
                </a:ext>
              </a:extLst>
            </p:cNvPr>
            <p:cNvCxnSpPr>
              <a:stCxn id="127" idx="2"/>
              <a:endCxn id="128" idx="0"/>
            </p:cNvCxnSpPr>
            <p:nvPr/>
          </p:nvCxnSpPr>
          <p:spPr>
            <a:xfrm flipH="1">
              <a:off x="4257445" y="3673222"/>
              <a:ext cx="5795" cy="1354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ector recto de flecha 138">
              <a:extLst>
                <a:ext uri="{FF2B5EF4-FFF2-40B4-BE49-F238E27FC236}">
                  <a16:creationId xmlns:a16="http://schemas.microsoft.com/office/drawing/2014/main" id="{A0133344-4D72-4924-B884-31514CA15BAD}"/>
                </a:ext>
              </a:extLst>
            </p:cNvPr>
            <p:cNvCxnSpPr>
              <a:stCxn id="128" idx="2"/>
              <a:endCxn id="129" idx="0"/>
            </p:cNvCxnSpPr>
            <p:nvPr/>
          </p:nvCxnSpPr>
          <p:spPr>
            <a:xfrm flipH="1">
              <a:off x="4257444" y="4293871"/>
              <a:ext cx="1" cy="1886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ector recto de flecha 139">
              <a:extLst>
                <a:ext uri="{FF2B5EF4-FFF2-40B4-BE49-F238E27FC236}">
                  <a16:creationId xmlns:a16="http://schemas.microsoft.com/office/drawing/2014/main" id="{2A3F13F4-C99B-45CA-8387-A8DAF374D8BD}"/>
                </a:ext>
              </a:extLst>
            </p:cNvPr>
            <p:cNvCxnSpPr>
              <a:cxnSpLocks/>
              <a:stCxn id="128" idx="3"/>
              <a:endCxn id="130" idx="1"/>
            </p:cNvCxnSpPr>
            <p:nvPr/>
          </p:nvCxnSpPr>
          <p:spPr>
            <a:xfrm flipV="1">
              <a:off x="4825974" y="3988473"/>
              <a:ext cx="197504" cy="627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ector recto de flecha 140">
              <a:extLst>
                <a:ext uri="{FF2B5EF4-FFF2-40B4-BE49-F238E27FC236}">
                  <a16:creationId xmlns:a16="http://schemas.microsoft.com/office/drawing/2014/main" id="{75B19C0E-4C94-4F59-828D-65CC7B0CFDDB}"/>
                </a:ext>
              </a:extLst>
            </p:cNvPr>
            <p:cNvCxnSpPr>
              <a:stCxn id="130" idx="2"/>
              <a:endCxn id="131" idx="0"/>
            </p:cNvCxnSpPr>
            <p:nvPr/>
          </p:nvCxnSpPr>
          <p:spPr>
            <a:xfrm flipH="1">
              <a:off x="5640117" y="4569262"/>
              <a:ext cx="1" cy="1737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ector recto de flecha 141">
              <a:extLst>
                <a:ext uri="{FF2B5EF4-FFF2-40B4-BE49-F238E27FC236}">
                  <a16:creationId xmlns:a16="http://schemas.microsoft.com/office/drawing/2014/main" id="{D2E99C65-DA22-4186-8121-A52C94E6D22A}"/>
                </a:ext>
              </a:extLst>
            </p:cNvPr>
            <p:cNvCxnSpPr>
              <a:stCxn id="115" idx="4"/>
              <a:endCxn id="117" idx="0"/>
            </p:cNvCxnSpPr>
            <p:nvPr/>
          </p:nvCxnSpPr>
          <p:spPr>
            <a:xfrm flipH="1">
              <a:off x="4174305" y="1187538"/>
              <a:ext cx="6102" cy="2308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ector recto de flecha 142">
              <a:extLst>
                <a:ext uri="{FF2B5EF4-FFF2-40B4-BE49-F238E27FC236}">
                  <a16:creationId xmlns:a16="http://schemas.microsoft.com/office/drawing/2014/main" id="{DA9B91C5-8BE7-4C9C-95D0-A18F9FCF266D}"/>
                </a:ext>
              </a:extLst>
            </p:cNvPr>
            <p:cNvCxnSpPr>
              <a:stCxn id="117" idx="2"/>
              <a:endCxn id="118" idx="0"/>
            </p:cNvCxnSpPr>
            <p:nvPr/>
          </p:nvCxnSpPr>
          <p:spPr>
            <a:xfrm>
              <a:off x="4174305" y="1688452"/>
              <a:ext cx="0" cy="1591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ector recto de flecha 143">
              <a:extLst>
                <a:ext uri="{FF2B5EF4-FFF2-40B4-BE49-F238E27FC236}">
                  <a16:creationId xmlns:a16="http://schemas.microsoft.com/office/drawing/2014/main" id="{4BB14180-D1BB-4E7C-89D2-83C85ABEB3A8}"/>
                </a:ext>
              </a:extLst>
            </p:cNvPr>
            <p:cNvCxnSpPr>
              <a:stCxn id="118" idx="2"/>
              <a:endCxn id="119" idx="0"/>
            </p:cNvCxnSpPr>
            <p:nvPr/>
          </p:nvCxnSpPr>
          <p:spPr>
            <a:xfrm flipH="1">
              <a:off x="4172271" y="2117612"/>
              <a:ext cx="2035" cy="1851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ector recto de flecha 144">
              <a:extLst>
                <a:ext uri="{FF2B5EF4-FFF2-40B4-BE49-F238E27FC236}">
                  <a16:creationId xmlns:a16="http://schemas.microsoft.com/office/drawing/2014/main" id="{7767848C-6C02-4DB2-BA25-491C8AFFE82E}"/>
                </a:ext>
              </a:extLst>
            </p:cNvPr>
            <p:cNvCxnSpPr>
              <a:stCxn id="132" idx="2"/>
              <a:endCxn id="133" idx="0"/>
            </p:cNvCxnSpPr>
            <p:nvPr/>
          </p:nvCxnSpPr>
          <p:spPr>
            <a:xfrm flipH="1">
              <a:off x="6968262" y="3918242"/>
              <a:ext cx="185" cy="2201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ector recto 145">
              <a:extLst>
                <a:ext uri="{FF2B5EF4-FFF2-40B4-BE49-F238E27FC236}">
                  <a16:creationId xmlns:a16="http://schemas.microsoft.com/office/drawing/2014/main" id="{48158604-9897-4ADD-935A-6A0C9FB99D08}"/>
                </a:ext>
              </a:extLst>
            </p:cNvPr>
            <p:cNvCxnSpPr>
              <a:stCxn id="134" idx="1"/>
            </p:cNvCxnSpPr>
            <p:nvPr/>
          </p:nvCxnSpPr>
          <p:spPr>
            <a:xfrm flipH="1" flipV="1">
              <a:off x="746153" y="5679664"/>
              <a:ext cx="295934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ector recto 146">
              <a:extLst>
                <a:ext uri="{FF2B5EF4-FFF2-40B4-BE49-F238E27FC236}">
                  <a16:creationId xmlns:a16="http://schemas.microsoft.com/office/drawing/2014/main" id="{3AD8CD7F-A93B-4D6A-9BF9-5F6D08F08239}"/>
                </a:ext>
              </a:extLst>
            </p:cNvPr>
            <p:cNvCxnSpPr>
              <a:stCxn id="119" idx="2"/>
            </p:cNvCxnSpPr>
            <p:nvPr/>
          </p:nvCxnSpPr>
          <p:spPr>
            <a:xfrm flipH="1">
              <a:off x="4172270" y="2709140"/>
              <a:ext cx="1" cy="1630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ector recto 147">
              <a:extLst>
                <a:ext uri="{FF2B5EF4-FFF2-40B4-BE49-F238E27FC236}">
                  <a16:creationId xmlns:a16="http://schemas.microsoft.com/office/drawing/2014/main" id="{A0235528-D142-428E-8F60-F1A79562196F}"/>
                </a:ext>
              </a:extLst>
            </p:cNvPr>
            <p:cNvCxnSpPr/>
            <p:nvPr/>
          </p:nvCxnSpPr>
          <p:spPr>
            <a:xfrm flipH="1">
              <a:off x="1697490" y="2890522"/>
              <a:ext cx="2474780" cy="49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ector recto 148">
              <a:extLst>
                <a:ext uri="{FF2B5EF4-FFF2-40B4-BE49-F238E27FC236}">
                  <a16:creationId xmlns:a16="http://schemas.microsoft.com/office/drawing/2014/main" id="{80ADC9B6-1D80-4ADC-B4E7-0BFD25350286}"/>
                </a:ext>
              </a:extLst>
            </p:cNvPr>
            <p:cNvCxnSpPr/>
            <p:nvPr/>
          </p:nvCxnSpPr>
          <p:spPr>
            <a:xfrm>
              <a:off x="4188546" y="2881751"/>
              <a:ext cx="2512061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ector recto de flecha 149">
              <a:extLst>
                <a:ext uri="{FF2B5EF4-FFF2-40B4-BE49-F238E27FC236}">
                  <a16:creationId xmlns:a16="http://schemas.microsoft.com/office/drawing/2014/main" id="{700306F9-1124-4EF1-B477-598C544F2259}"/>
                </a:ext>
              </a:extLst>
            </p:cNvPr>
            <p:cNvCxnSpPr>
              <a:endCxn id="120" idx="0"/>
            </p:cNvCxnSpPr>
            <p:nvPr/>
          </p:nvCxnSpPr>
          <p:spPr>
            <a:xfrm>
              <a:off x="1697489" y="2895448"/>
              <a:ext cx="0" cy="1771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ector recto de flecha 150">
              <a:extLst>
                <a:ext uri="{FF2B5EF4-FFF2-40B4-BE49-F238E27FC236}">
                  <a16:creationId xmlns:a16="http://schemas.microsoft.com/office/drawing/2014/main" id="{4857AA1C-60EE-4462-BB7D-2B280A9A4689}"/>
                </a:ext>
              </a:extLst>
            </p:cNvPr>
            <p:cNvCxnSpPr/>
            <p:nvPr/>
          </p:nvCxnSpPr>
          <p:spPr>
            <a:xfrm>
              <a:off x="4172269" y="2895448"/>
              <a:ext cx="16277" cy="1305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ector recto de flecha 151">
              <a:extLst>
                <a:ext uri="{FF2B5EF4-FFF2-40B4-BE49-F238E27FC236}">
                  <a16:creationId xmlns:a16="http://schemas.microsoft.com/office/drawing/2014/main" id="{6827B18C-FEE4-4010-83CD-8BD28414A224}"/>
                </a:ext>
              </a:extLst>
            </p:cNvPr>
            <p:cNvCxnSpPr>
              <a:endCxn id="122" idx="0"/>
            </p:cNvCxnSpPr>
            <p:nvPr/>
          </p:nvCxnSpPr>
          <p:spPr>
            <a:xfrm>
              <a:off x="6700607" y="2894324"/>
              <a:ext cx="0" cy="1737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ector recto de flecha 152">
              <a:extLst>
                <a:ext uri="{FF2B5EF4-FFF2-40B4-BE49-F238E27FC236}">
                  <a16:creationId xmlns:a16="http://schemas.microsoft.com/office/drawing/2014/main" id="{C38FB9B2-4A96-400D-8725-C2F7D9CF430B}"/>
                </a:ext>
              </a:extLst>
            </p:cNvPr>
            <p:cNvCxnSpPr>
              <a:stCxn id="114" idx="2"/>
              <a:endCxn id="134" idx="0"/>
            </p:cNvCxnSpPr>
            <p:nvPr/>
          </p:nvCxnSpPr>
          <p:spPr>
            <a:xfrm>
              <a:off x="2283598" y="4995001"/>
              <a:ext cx="2036951" cy="4193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ector recto de flecha 153">
              <a:extLst>
                <a:ext uri="{FF2B5EF4-FFF2-40B4-BE49-F238E27FC236}">
                  <a16:creationId xmlns:a16="http://schemas.microsoft.com/office/drawing/2014/main" id="{4350D229-2E57-4F22-AA62-77CFCF1FC2E4}"/>
                </a:ext>
              </a:extLst>
            </p:cNvPr>
            <p:cNvCxnSpPr>
              <a:stCxn id="113" idx="2"/>
              <a:endCxn id="134" idx="0"/>
            </p:cNvCxnSpPr>
            <p:nvPr/>
          </p:nvCxnSpPr>
          <p:spPr>
            <a:xfrm flipH="1">
              <a:off x="4320549" y="5105814"/>
              <a:ext cx="615047" cy="3085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ector recto 154">
              <a:extLst>
                <a:ext uri="{FF2B5EF4-FFF2-40B4-BE49-F238E27FC236}">
                  <a16:creationId xmlns:a16="http://schemas.microsoft.com/office/drawing/2014/main" id="{A27DA93B-B80C-4921-8F41-E6B74291F269}"/>
                </a:ext>
              </a:extLst>
            </p:cNvPr>
            <p:cNvCxnSpPr>
              <a:stCxn id="112" idx="2"/>
            </p:cNvCxnSpPr>
            <p:nvPr/>
          </p:nvCxnSpPr>
          <p:spPr>
            <a:xfrm flipH="1">
              <a:off x="6998343" y="4601348"/>
              <a:ext cx="1" cy="65693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ector recto de flecha 155">
              <a:extLst>
                <a:ext uri="{FF2B5EF4-FFF2-40B4-BE49-F238E27FC236}">
                  <a16:creationId xmlns:a16="http://schemas.microsoft.com/office/drawing/2014/main" id="{673F8BEE-BF97-47F9-B310-AB1C8982C23E}"/>
                </a:ext>
              </a:extLst>
            </p:cNvPr>
            <p:cNvCxnSpPr>
              <a:endCxn id="134" idx="0"/>
            </p:cNvCxnSpPr>
            <p:nvPr/>
          </p:nvCxnSpPr>
          <p:spPr>
            <a:xfrm flipH="1">
              <a:off x="4320548" y="5275356"/>
              <a:ext cx="2677794" cy="1390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7" name="89 CuadroTexto">
              <a:extLst>
                <a:ext uri="{FF2B5EF4-FFF2-40B4-BE49-F238E27FC236}">
                  <a16:creationId xmlns:a16="http://schemas.microsoft.com/office/drawing/2014/main" id="{51EC69FF-0C10-4EBD-BF66-9FA9595D884C}"/>
                </a:ext>
              </a:extLst>
            </p:cNvPr>
            <p:cNvSpPr txBox="1"/>
            <p:nvPr/>
          </p:nvSpPr>
          <p:spPr>
            <a:xfrm>
              <a:off x="2163066" y="3355364"/>
              <a:ext cx="31800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900" dirty="0"/>
                <a:t>No</a:t>
              </a:r>
            </a:p>
          </p:txBody>
        </p:sp>
        <p:sp>
          <p:nvSpPr>
            <p:cNvPr id="158" name="Rectángulo 157">
              <a:extLst>
                <a:ext uri="{FF2B5EF4-FFF2-40B4-BE49-F238E27FC236}">
                  <a16:creationId xmlns:a16="http://schemas.microsoft.com/office/drawing/2014/main" id="{554B2717-D47D-4C34-8DF7-EB4158DBF9A0}"/>
                </a:ext>
              </a:extLst>
            </p:cNvPr>
            <p:cNvSpPr/>
            <p:nvPr/>
          </p:nvSpPr>
          <p:spPr>
            <a:xfrm>
              <a:off x="3992917" y="4268950"/>
              <a:ext cx="319318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" sz="900" dirty="0"/>
                <a:t>No</a:t>
              </a:r>
            </a:p>
          </p:txBody>
        </p:sp>
        <p:sp>
          <p:nvSpPr>
            <p:cNvPr id="159" name="Rectángulo 158">
              <a:extLst>
                <a:ext uri="{FF2B5EF4-FFF2-40B4-BE49-F238E27FC236}">
                  <a16:creationId xmlns:a16="http://schemas.microsoft.com/office/drawing/2014/main" id="{1FE61FFC-8360-4319-8173-4D6AC07A02E1}"/>
                </a:ext>
              </a:extLst>
            </p:cNvPr>
            <p:cNvSpPr/>
            <p:nvPr/>
          </p:nvSpPr>
          <p:spPr>
            <a:xfrm>
              <a:off x="4886300" y="5210322"/>
              <a:ext cx="319318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" sz="900" dirty="0"/>
                <a:t>No</a:t>
              </a:r>
            </a:p>
          </p:txBody>
        </p:sp>
        <p:cxnSp>
          <p:nvCxnSpPr>
            <p:cNvPr id="160" name="Conector recto de flecha 159">
              <a:extLst>
                <a:ext uri="{FF2B5EF4-FFF2-40B4-BE49-F238E27FC236}">
                  <a16:creationId xmlns:a16="http://schemas.microsoft.com/office/drawing/2014/main" id="{912EA07D-FC64-4194-9EEC-4F9E7F98D122}"/>
                </a:ext>
              </a:extLst>
            </p:cNvPr>
            <p:cNvCxnSpPr>
              <a:stCxn id="134" idx="3"/>
              <a:endCxn id="116" idx="2"/>
            </p:cNvCxnSpPr>
            <p:nvPr/>
          </p:nvCxnSpPr>
          <p:spPr>
            <a:xfrm flipV="1">
              <a:off x="4935596" y="5679664"/>
              <a:ext cx="699552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Rectángulo 160">
              <a:extLst>
                <a:ext uri="{FF2B5EF4-FFF2-40B4-BE49-F238E27FC236}">
                  <a16:creationId xmlns:a16="http://schemas.microsoft.com/office/drawing/2014/main" id="{E7F7F0AE-D446-427D-84A3-7E9B72C7F57C}"/>
                </a:ext>
              </a:extLst>
            </p:cNvPr>
            <p:cNvSpPr/>
            <p:nvPr/>
          </p:nvSpPr>
          <p:spPr>
            <a:xfrm>
              <a:off x="1499678" y="3853889"/>
              <a:ext cx="264816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" sz="900" dirty="0"/>
                <a:t>Sí</a:t>
              </a:r>
            </a:p>
          </p:txBody>
        </p:sp>
        <p:sp>
          <p:nvSpPr>
            <p:cNvPr id="162" name="Rectángulo 161">
              <a:extLst>
                <a:ext uri="{FF2B5EF4-FFF2-40B4-BE49-F238E27FC236}">
                  <a16:creationId xmlns:a16="http://schemas.microsoft.com/office/drawing/2014/main" id="{4E4499EC-582F-4D1B-A4E5-D4DAE19455FA}"/>
                </a:ext>
              </a:extLst>
            </p:cNvPr>
            <p:cNvSpPr/>
            <p:nvPr/>
          </p:nvSpPr>
          <p:spPr>
            <a:xfrm>
              <a:off x="4706878" y="3799860"/>
              <a:ext cx="264816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" sz="900" dirty="0"/>
                <a:t>Sí</a:t>
              </a:r>
            </a:p>
          </p:txBody>
        </p:sp>
        <p:sp>
          <p:nvSpPr>
            <p:cNvPr id="163" name="Rectángulo 162">
              <a:extLst>
                <a:ext uri="{FF2B5EF4-FFF2-40B4-BE49-F238E27FC236}">
                  <a16:creationId xmlns:a16="http://schemas.microsoft.com/office/drawing/2014/main" id="{6652D075-ECB5-4FB7-B3ED-86EA89300B5A}"/>
                </a:ext>
              </a:extLst>
            </p:cNvPr>
            <p:cNvSpPr/>
            <p:nvPr/>
          </p:nvSpPr>
          <p:spPr>
            <a:xfrm>
              <a:off x="3133887" y="5188014"/>
              <a:ext cx="264816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ES" sz="900" dirty="0"/>
                <a:t>Sí</a:t>
              </a:r>
            </a:p>
          </p:txBody>
        </p:sp>
        <p:cxnSp>
          <p:nvCxnSpPr>
            <p:cNvPr id="164" name="Conector recto 163">
              <a:extLst>
                <a:ext uri="{FF2B5EF4-FFF2-40B4-BE49-F238E27FC236}">
                  <a16:creationId xmlns:a16="http://schemas.microsoft.com/office/drawing/2014/main" id="{78CC7857-15E7-4C56-8C5B-0C64B6536C99}"/>
                </a:ext>
              </a:extLst>
            </p:cNvPr>
            <p:cNvCxnSpPr/>
            <p:nvPr/>
          </p:nvCxnSpPr>
          <p:spPr>
            <a:xfrm flipV="1">
              <a:off x="746152" y="2511257"/>
              <a:ext cx="7610" cy="31684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ector recto de flecha 164">
              <a:extLst>
                <a:ext uri="{FF2B5EF4-FFF2-40B4-BE49-F238E27FC236}">
                  <a16:creationId xmlns:a16="http://schemas.microsoft.com/office/drawing/2014/main" id="{57262B27-DC4B-4507-A54F-DFBD6BD0E6FB}"/>
                </a:ext>
              </a:extLst>
            </p:cNvPr>
            <p:cNvCxnSpPr>
              <a:endCxn id="119" idx="1"/>
            </p:cNvCxnSpPr>
            <p:nvPr/>
          </p:nvCxnSpPr>
          <p:spPr>
            <a:xfrm flipV="1">
              <a:off x="753763" y="2505968"/>
              <a:ext cx="2844311" cy="52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9651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46C1457F-96DD-482D-BE0C-7F519ABD90D1}"/>
              </a:ext>
            </a:extLst>
          </p:cNvPr>
          <p:cNvSpPr txBox="1"/>
          <p:nvPr/>
        </p:nvSpPr>
        <p:spPr>
          <a:xfrm>
            <a:off x="85262" y="154594"/>
            <a:ext cx="27006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permutar</a:t>
            </a:r>
          </a:p>
        </p:txBody>
      </p:sp>
      <p:sp>
        <p:nvSpPr>
          <p:cNvPr id="21" name="66 Pentágono">
            <a:extLst>
              <a:ext uri="{FF2B5EF4-FFF2-40B4-BE49-F238E27FC236}">
                <a16:creationId xmlns:a16="http://schemas.microsoft.com/office/drawing/2014/main" id="{A282B786-48D0-4951-B533-851134F83FB9}"/>
              </a:ext>
            </a:extLst>
          </p:cNvPr>
          <p:cNvSpPr/>
          <p:nvPr/>
        </p:nvSpPr>
        <p:spPr>
          <a:xfrm>
            <a:off x="2799104" y="2141323"/>
            <a:ext cx="3390628" cy="432048"/>
          </a:xfrm>
          <a:prstGeom prst="homePlate">
            <a:avLst/>
          </a:prstGeom>
          <a:solidFill>
            <a:srgbClr val="9D87B7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Recorre la librería por columnas en las filas determinada por los parámetros</a:t>
            </a:r>
          </a:p>
        </p:txBody>
      </p:sp>
      <p:sp>
        <p:nvSpPr>
          <p:cNvPr id="22" name="3 Conector">
            <a:extLst>
              <a:ext uri="{FF2B5EF4-FFF2-40B4-BE49-F238E27FC236}">
                <a16:creationId xmlns:a16="http://schemas.microsoft.com/office/drawing/2014/main" id="{68F048D7-1937-4EF0-8554-2A8B8311983C}"/>
              </a:ext>
            </a:extLst>
          </p:cNvPr>
          <p:cNvSpPr/>
          <p:nvPr/>
        </p:nvSpPr>
        <p:spPr>
          <a:xfrm>
            <a:off x="4170382" y="272450"/>
            <a:ext cx="432048" cy="432048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3 Conector">
            <a:extLst>
              <a:ext uri="{FF2B5EF4-FFF2-40B4-BE49-F238E27FC236}">
                <a16:creationId xmlns:a16="http://schemas.microsoft.com/office/drawing/2014/main" id="{CF1F0750-1353-4FBE-B3AB-CC2D3340E0BA}"/>
              </a:ext>
            </a:extLst>
          </p:cNvPr>
          <p:cNvSpPr/>
          <p:nvPr/>
        </p:nvSpPr>
        <p:spPr>
          <a:xfrm>
            <a:off x="6903863" y="2118885"/>
            <a:ext cx="503378" cy="479199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4" name="115 Proceso">
            <a:extLst>
              <a:ext uri="{FF2B5EF4-FFF2-40B4-BE49-F238E27FC236}">
                <a16:creationId xmlns:a16="http://schemas.microsoft.com/office/drawing/2014/main" id="{84B68AD2-22DD-44C1-B362-5709E1B633DD}"/>
              </a:ext>
            </a:extLst>
          </p:cNvPr>
          <p:cNvSpPr/>
          <p:nvPr/>
        </p:nvSpPr>
        <p:spPr>
          <a:xfrm>
            <a:off x="3203848" y="2851293"/>
            <a:ext cx="2376264" cy="86409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Guardar en el auxiliar la primera fila</a:t>
            </a:r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3991FBD2-93A7-4A9C-95A8-528427D73A30}"/>
              </a:ext>
            </a:extLst>
          </p:cNvPr>
          <p:cNvCxnSpPr>
            <a:cxnSpLocks/>
            <a:stCxn id="21" idx="2"/>
            <a:endCxn id="24" idx="0"/>
          </p:cNvCxnSpPr>
          <p:nvPr/>
        </p:nvCxnSpPr>
        <p:spPr>
          <a:xfrm>
            <a:off x="4386406" y="2573371"/>
            <a:ext cx="5574" cy="2779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6FF01752-9F63-4994-A8AC-8D0A00E7171C}"/>
              </a:ext>
            </a:extLst>
          </p:cNvPr>
          <p:cNvCxnSpPr>
            <a:cxnSpLocks/>
            <a:stCxn id="22" idx="4"/>
            <a:endCxn id="60" idx="0"/>
          </p:cNvCxnSpPr>
          <p:nvPr/>
        </p:nvCxnSpPr>
        <p:spPr>
          <a:xfrm>
            <a:off x="4386406" y="704498"/>
            <a:ext cx="0" cy="3103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0E77B063-2287-4945-9F85-F3B170F6E488}"/>
              </a:ext>
            </a:extLst>
          </p:cNvPr>
          <p:cNvCxnSpPr>
            <a:cxnSpLocks/>
            <a:stCxn id="21" idx="3"/>
            <a:endCxn id="23" idx="2"/>
          </p:cNvCxnSpPr>
          <p:nvPr/>
        </p:nvCxnSpPr>
        <p:spPr>
          <a:xfrm>
            <a:off x="6189732" y="2357347"/>
            <a:ext cx="714131" cy="11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AC2C3C85-86E9-4F2E-B495-8373807F2521}"/>
              </a:ext>
            </a:extLst>
          </p:cNvPr>
          <p:cNvCxnSpPr>
            <a:cxnSpLocks/>
            <a:stCxn id="80" idx="2"/>
            <a:endCxn id="21" idx="1"/>
          </p:cNvCxnSpPr>
          <p:nvPr/>
        </p:nvCxnSpPr>
        <p:spPr>
          <a:xfrm rot="5400000" flipH="1">
            <a:off x="1697464" y="3458987"/>
            <a:ext cx="3796155" cy="1592876"/>
          </a:xfrm>
          <a:prstGeom prst="bentConnector4">
            <a:avLst>
              <a:gd name="adj1" fmla="val -6022"/>
              <a:gd name="adj2" fmla="val 11435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115 Proceso">
            <a:extLst>
              <a:ext uri="{FF2B5EF4-FFF2-40B4-BE49-F238E27FC236}">
                <a16:creationId xmlns:a16="http://schemas.microsoft.com/office/drawing/2014/main" id="{336E5F24-99FE-4773-93CF-6C725BC2F8DD}"/>
              </a:ext>
            </a:extLst>
          </p:cNvPr>
          <p:cNvSpPr/>
          <p:nvPr/>
        </p:nvSpPr>
        <p:spPr>
          <a:xfrm>
            <a:off x="3278710" y="1014825"/>
            <a:ext cx="2215392" cy="86409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Crea un </a:t>
            </a:r>
            <a:r>
              <a:rPr lang="es-ES" dirty="0" err="1"/>
              <a:t>string</a:t>
            </a:r>
            <a:r>
              <a:rPr lang="es-ES" dirty="0"/>
              <a:t> auxiliar del tamaño igual a las filas de la librería</a:t>
            </a:r>
          </a:p>
        </p:txBody>
      </p:sp>
      <p:cxnSp>
        <p:nvCxnSpPr>
          <p:cNvPr id="62" name="Conector recto 61">
            <a:extLst>
              <a:ext uri="{FF2B5EF4-FFF2-40B4-BE49-F238E27FC236}">
                <a16:creationId xmlns:a16="http://schemas.microsoft.com/office/drawing/2014/main" id="{1DB7B2E7-0EA3-43A5-8553-99986199A5E5}"/>
              </a:ext>
            </a:extLst>
          </p:cNvPr>
          <p:cNvCxnSpPr>
            <a:cxnSpLocks/>
            <a:stCxn id="21" idx="0"/>
            <a:endCxn id="60" idx="2"/>
          </p:cNvCxnSpPr>
          <p:nvPr/>
        </p:nvCxnSpPr>
        <p:spPr>
          <a:xfrm flipV="1">
            <a:off x="4386406" y="1878921"/>
            <a:ext cx="0" cy="2624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115 Proceso">
            <a:extLst>
              <a:ext uri="{FF2B5EF4-FFF2-40B4-BE49-F238E27FC236}">
                <a16:creationId xmlns:a16="http://schemas.microsoft.com/office/drawing/2014/main" id="{C68F3D94-B7B6-429E-B6FF-4E6722445114}"/>
              </a:ext>
            </a:extLst>
          </p:cNvPr>
          <p:cNvSpPr/>
          <p:nvPr/>
        </p:nvSpPr>
        <p:spPr>
          <a:xfrm>
            <a:off x="3203848" y="4077425"/>
            <a:ext cx="2376264" cy="86409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Guardar lo que hay en la segunda fila en la primera fila</a:t>
            </a:r>
          </a:p>
        </p:txBody>
      </p:sp>
      <p:sp>
        <p:nvSpPr>
          <p:cNvPr id="80" name="115 Proceso">
            <a:extLst>
              <a:ext uri="{FF2B5EF4-FFF2-40B4-BE49-F238E27FC236}">
                <a16:creationId xmlns:a16="http://schemas.microsoft.com/office/drawing/2014/main" id="{B044109E-B6B5-40FA-AB15-08BC50F515E8}"/>
              </a:ext>
            </a:extLst>
          </p:cNvPr>
          <p:cNvSpPr/>
          <p:nvPr/>
        </p:nvSpPr>
        <p:spPr>
          <a:xfrm>
            <a:off x="3203848" y="5289406"/>
            <a:ext cx="2376264" cy="86409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Guardar en la segunda fila lo que estaba guardado en el auxiliar</a:t>
            </a:r>
          </a:p>
        </p:txBody>
      </p:sp>
      <p:cxnSp>
        <p:nvCxnSpPr>
          <p:cNvPr id="83" name="Conector recto 82">
            <a:extLst>
              <a:ext uri="{FF2B5EF4-FFF2-40B4-BE49-F238E27FC236}">
                <a16:creationId xmlns:a16="http://schemas.microsoft.com/office/drawing/2014/main" id="{8CAEFBE6-1BF1-4A28-A5CA-BC29142D387C}"/>
              </a:ext>
            </a:extLst>
          </p:cNvPr>
          <p:cNvCxnSpPr>
            <a:cxnSpLocks/>
            <a:stCxn id="24" idx="2"/>
            <a:endCxn id="79" idx="0"/>
          </p:cNvCxnSpPr>
          <p:nvPr/>
        </p:nvCxnSpPr>
        <p:spPr>
          <a:xfrm>
            <a:off x="4391980" y="3715389"/>
            <a:ext cx="0" cy="362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cto 83">
            <a:extLst>
              <a:ext uri="{FF2B5EF4-FFF2-40B4-BE49-F238E27FC236}">
                <a16:creationId xmlns:a16="http://schemas.microsoft.com/office/drawing/2014/main" id="{4C26A35C-BDE1-4504-8BE4-90DFBBEEAA84}"/>
              </a:ext>
            </a:extLst>
          </p:cNvPr>
          <p:cNvCxnSpPr>
            <a:cxnSpLocks/>
            <a:stCxn id="79" idx="2"/>
            <a:endCxn id="80" idx="0"/>
          </p:cNvCxnSpPr>
          <p:nvPr/>
        </p:nvCxnSpPr>
        <p:spPr>
          <a:xfrm>
            <a:off x="4391980" y="4941521"/>
            <a:ext cx="0" cy="3478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9D58B52-F0EA-49E6-B5DB-6E6C16C65D63}"/>
              </a:ext>
            </a:extLst>
          </p:cNvPr>
          <p:cNvSpPr txBox="1"/>
          <p:nvPr/>
        </p:nvSpPr>
        <p:spPr>
          <a:xfrm>
            <a:off x="196977" y="1139096"/>
            <a:ext cx="257153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String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[][] librería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int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int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j</a:t>
            </a:r>
          </a:p>
        </p:txBody>
      </p:sp>
    </p:spTree>
    <p:extLst>
      <p:ext uri="{BB962C8B-B14F-4D97-AF65-F5344CB8AC3E}">
        <p14:creationId xmlns:p14="http://schemas.microsoft.com/office/powerpoint/2010/main" val="2296606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55A8874D-E9A4-4C6D-ACF2-8C06BACB69EC}"/>
              </a:ext>
            </a:extLst>
          </p:cNvPr>
          <p:cNvGrpSpPr/>
          <p:nvPr/>
        </p:nvGrpSpPr>
        <p:grpSpPr>
          <a:xfrm>
            <a:off x="323528" y="46683"/>
            <a:ext cx="8631561" cy="6811317"/>
            <a:chOff x="180994" y="56426"/>
            <a:chExt cx="8631561" cy="6811317"/>
          </a:xfrm>
        </p:grpSpPr>
        <p:cxnSp>
          <p:nvCxnSpPr>
            <p:cNvPr id="8" name="Conector: angular 7">
              <a:extLst>
                <a:ext uri="{FF2B5EF4-FFF2-40B4-BE49-F238E27FC236}">
                  <a16:creationId xmlns:a16="http://schemas.microsoft.com/office/drawing/2014/main" id="{AA047026-DB4C-4008-8A85-FB235CF57873}"/>
                </a:ext>
              </a:extLst>
            </p:cNvPr>
            <p:cNvCxnSpPr>
              <a:cxnSpLocks/>
              <a:stCxn id="19" idx="2"/>
              <a:endCxn id="53" idx="1"/>
            </p:cNvCxnSpPr>
            <p:nvPr/>
          </p:nvCxnSpPr>
          <p:spPr>
            <a:xfrm rot="16200000" flipH="1">
              <a:off x="1606698" y="4058929"/>
              <a:ext cx="1745160" cy="2783091"/>
            </a:xfrm>
            <a:prstGeom prst="bentConnector2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7 Proceso">
              <a:extLst>
                <a:ext uri="{FF2B5EF4-FFF2-40B4-BE49-F238E27FC236}">
                  <a16:creationId xmlns:a16="http://schemas.microsoft.com/office/drawing/2014/main" id="{E83C711D-C890-48EB-B4BC-1660D5296374}"/>
                </a:ext>
              </a:extLst>
            </p:cNvPr>
            <p:cNvSpPr/>
            <p:nvPr/>
          </p:nvSpPr>
          <p:spPr>
            <a:xfrm>
              <a:off x="3165502" y="639625"/>
              <a:ext cx="2411396" cy="432048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Pregunta el libro al que se le modificará la característica</a:t>
              </a:r>
            </a:p>
          </p:txBody>
        </p:sp>
        <p:cxnSp>
          <p:nvCxnSpPr>
            <p:cNvPr id="10" name="71 Conector recto">
              <a:extLst>
                <a:ext uri="{FF2B5EF4-FFF2-40B4-BE49-F238E27FC236}">
                  <a16:creationId xmlns:a16="http://schemas.microsoft.com/office/drawing/2014/main" id="{6D74DA8F-EAF4-46B0-A2B0-865622138C5B}"/>
                </a:ext>
              </a:extLst>
            </p:cNvPr>
            <p:cNvCxnSpPr>
              <a:cxnSpLocks/>
              <a:stCxn id="73" idx="4"/>
              <a:endCxn id="9" idx="0"/>
            </p:cNvCxnSpPr>
            <p:nvPr/>
          </p:nvCxnSpPr>
          <p:spPr>
            <a:xfrm>
              <a:off x="4371200" y="488474"/>
              <a:ext cx="0" cy="15115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73 Conector recto">
              <a:extLst>
                <a:ext uri="{FF2B5EF4-FFF2-40B4-BE49-F238E27FC236}">
                  <a16:creationId xmlns:a16="http://schemas.microsoft.com/office/drawing/2014/main" id="{6BC264E5-21C4-4F0B-942D-E487AB6A0B9A}"/>
                </a:ext>
              </a:extLst>
            </p:cNvPr>
            <p:cNvCxnSpPr>
              <a:cxnSpLocks/>
              <a:stCxn id="14" idx="2"/>
              <a:endCxn id="16" idx="0"/>
            </p:cNvCxnSpPr>
            <p:nvPr/>
          </p:nvCxnSpPr>
          <p:spPr>
            <a:xfrm flipH="1">
              <a:off x="4371200" y="2308206"/>
              <a:ext cx="2" cy="1286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7 Proceso">
              <a:extLst>
                <a:ext uri="{FF2B5EF4-FFF2-40B4-BE49-F238E27FC236}">
                  <a16:creationId xmlns:a16="http://schemas.microsoft.com/office/drawing/2014/main" id="{E7461C5D-9570-4082-9AEE-1778FF754AD3}"/>
                </a:ext>
              </a:extLst>
            </p:cNvPr>
            <p:cNvSpPr/>
            <p:nvPr/>
          </p:nvSpPr>
          <p:spPr>
            <a:xfrm>
              <a:off x="3147066" y="1220813"/>
              <a:ext cx="2448272" cy="549190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Muestra las opciones ( n. si quieres cambiar “”)</a:t>
              </a:r>
            </a:p>
          </p:txBody>
        </p:sp>
        <p:cxnSp>
          <p:nvCxnSpPr>
            <p:cNvPr id="13" name="Conector recto 12">
              <a:extLst>
                <a:ext uri="{FF2B5EF4-FFF2-40B4-BE49-F238E27FC236}">
                  <a16:creationId xmlns:a16="http://schemas.microsoft.com/office/drawing/2014/main" id="{FF26AA20-0DB2-4FC5-B30B-83676F96C248}"/>
                </a:ext>
              </a:extLst>
            </p:cNvPr>
            <p:cNvCxnSpPr>
              <a:cxnSpLocks/>
              <a:stCxn id="9" idx="2"/>
              <a:endCxn id="12" idx="0"/>
            </p:cNvCxnSpPr>
            <p:nvPr/>
          </p:nvCxnSpPr>
          <p:spPr>
            <a:xfrm>
              <a:off x="4371200" y="1071673"/>
              <a:ext cx="2" cy="1491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7 Proceso">
              <a:extLst>
                <a:ext uri="{FF2B5EF4-FFF2-40B4-BE49-F238E27FC236}">
                  <a16:creationId xmlns:a16="http://schemas.microsoft.com/office/drawing/2014/main" id="{6B29D3FF-8873-46A4-B08D-32802C8A2762}"/>
                </a:ext>
              </a:extLst>
            </p:cNvPr>
            <p:cNvSpPr/>
            <p:nvPr/>
          </p:nvSpPr>
          <p:spPr>
            <a:xfrm>
              <a:off x="3147066" y="1983831"/>
              <a:ext cx="2448272" cy="324375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/>
                <a:t>Declaro </a:t>
              </a:r>
              <a:r>
                <a:rPr lang="es-ES" sz="1200" dirty="0" err="1"/>
                <a:t>boolean</a:t>
              </a:r>
              <a:r>
                <a:rPr lang="es-ES" sz="1200" dirty="0"/>
                <a:t> Erróneo como falso</a:t>
              </a:r>
            </a:p>
          </p:txBody>
        </p:sp>
        <p:cxnSp>
          <p:nvCxnSpPr>
            <p:cNvPr id="15" name="Conector recto 14">
              <a:extLst>
                <a:ext uri="{FF2B5EF4-FFF2-40B4-BE49-F238E27FC236}">
                  <a16:creationId xmlns:a16="http://schemas.microsoft.com/office/drawing/2014/main" id="{7204B5F4-E4A8-416B-A57E-690E5D1AE6EF}"/>
                </a:ext>
              </a:extLst>
            </p:cNvPr>
            <p:cNvCxnSpPr>
              <a:cxnSpLocks/>
              <a:stCxn id="12" idx="2"/>
              <a:endCxn id="14" idx="0"/>
            </p:cNvCxnSpPr>
            <p:nvPr/>
          </p:nvCxnSpPr>
          <p:spPr>
            <a:xfrm>
              <a:off x="4371202" y="1770003"/>
              <a:ext cx="0" cy="2138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32 Preparación">
              <a:extLst>
                <a:ext uri="{FF2B5EF4-FFF2-40B4-BE49-F238E27FC236}">
                  <a16:creationId xmlns:a16="http://schemas.microsoft.com/office/drawing/2014/main" id="{5B2E60AC-CDDE-428E-B330-64ED7252BB8C}"/>
                </a:ext>
              </a:extLst>
            </p:cNvPr>
            <p:cNvSpPr/>
            <p:nvPr/>
          </p:nvSpPr>
          <p:spPr>
            <a:xfrm>
              <a:off x="3498230" y="2436905"/>
              <a:ext cx="1745940" cy="533005"/>
            </a:xfrm>
            <a:prstGeom prst="flowChartPreparation">
              <a:avLst/>
            </a:prstGeom>
            <a:solidFill>
              <a:srgbClr val="B8CF8B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500" dirty="0"/>
                <a:t>Entero  del Scanner</a:t>
              </a:r>
            </a:p>
          </p:txBody>
        </p:sp>
        <p:sp>
          <p:nvSpPr>
            <p:cNvPr id="17" name="7 Proceso">
              <a:extLst>
                <a:ext uri="{FF2B5EF4-FFF2-40B4-BE49-F238E27FC236}">
                  <a16:creationId xmlns:a16="http://schemas.microsoft.com/office/drawing/2014/main" id="{6F906301-7033-49F2-828C-37122A7C9F97}"/>
                </a:ext>
              </a:extLst>
            </p:cNvPr>
            <p:cNvSpPr/>
            <p:nvPr/>
          </p:nvSpPr>
          <p:spPr>
            <a:xfrm>
              <a:off x="376000" y="3639686"/>
              <a:ext cx="1410097" cy="324375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Erróneo es falso</a:t>
              </a:r>
            </a:p>
          </p:txBody>
        </p:sp>
        <p:cxnSp>
          <p:nvCxnSpPr>
            <p:cNvPr id="18" name="Conector recto 17">
              <a:extLst>
                <a:ext uri="{FF2B5EF4-FFF2-40B4-BE49-F238E27FC236}">
                  <a16:creationId xmlns:a16="http://schemas.microsoft.com/office/drawing/2014/main" id="{FDE4616E-E6C6-41AF-A1D0-FCC3AC5B61CD}"/>
                </a:ext>
              </a:extLst>
            </p:cNvPr>
            <p:cNvCxnSpPr>
              <a:cxnSpLocks/>
              <a:stCxn id="17" idx="2"/>
              <a:endCxn id="19" idx="0"/>
            </p:cNvCxnSpPr>
            <p:nvPr/>
          </p:nvCxnSpPr>
          <p:spPr>
            <a:xfrm>
              <a:off x="1081049" y="3964061"/>
              <a:ext cx="6684" cy="12218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7 Proceso">
              <a:extLst>
                <a:ext uri="{FF2B5EF4-FFF2-40B4-BE49-F238E27FC236}">
                  <a16:creationId xmlns:a16="http://schemas.microsoft.com/office/drawing/2014/main" id="{74A328FE-7038-46B4-8487-C62E7CA8298D}"/>
                </a:ext>
              </a:extLst>
            </p:cNvPr>
            <p:cNvSpPr/>
            <p:nvPr/>
          </p:nvSpPr>
          <p:spPr>
            <a:xfrm>
              <a:off x="180994" y="4086247"/>
              <a:ext cx="1813478" cy="491648"/>
            </a:xfrm>
            <a:prstGeom prst="flowChartProcess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Pide un autor por pantalla y lo cambia </a:t>
              </a:r>
            </a:p>
          </p:txBody>
        </p:sp>
        <p:cxnSp>
          <p:nvCxnSpPr>
            <p:cNvPr id="20" name="Conector: angular 19">
              <a:extLst>
                <a:ext uri="{FF2B5EF4-FFF2-40B4-BE49-F238E27FC236}">
                  <a16:creationId xmlns:a16="http://schemas.microsoft.com/office/drawing/2014/main" id="{AA0C6852-6928-4472-B122-70A0CE51C0FB}"/>
                </a:ext>
              </a:extLst>
            </p:cNvPr>
            <p:cNvCxnSpPr>
              <a:cxnSpLocks/>
              <a:stCxn id="16" idx="2"/>
              <a:endCxn id="17" idx="0"/>
            </p:cNvCxnSpPr>
            <p:nvPr/>
          </p:nvCxnSpPr>
          <p:spPr>
            <a:xfrm rot="5400000">
              <a:off x="2391237" y="1659723"/>
              <a:ext cx="669776" cy="329015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7 Proceso">
              <a:extLst>
                <a:ext uri="{FF2B5EF4-FFF2-40B4-BE49-F238E27FC236}">
                  <a16:creationId xmlns:a16="http://schemas.microsoft.com/office/drawing/2014/main" id="{DBB0FF36-E4BB-433E-8D14-EA1EA09A3D5C}"/>
                </a:ext>
              </a:extLst>
            </p:cNvPr>
            <p:cNvSpPr/>
            <p:nvPr/>
          </p:nvSpPr>
          <p:spPr>
            <a:xfrm>
              <a:off x="2520091" y="3628815"/>
              <a:ext cx="1298089" cy="324375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/>
                <a:t>Erróneo es falso</a:t>
              </a:r>
            </a:p>
          </p:txBody>
        </p: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55D34420-1383-4341-ABF2-1C147F4FA4A7}"/>
                </a:ext>
              </a:extLst>
            </p:cNvPr>
            <p:cNvCxnSpPr>
              <a:cxnSpLocks/>
              <a:stCxn id="21" idx="2"/>
              <a:endCxn id="63" idx="0"/>
            </p:cNvCxnSpPr>
            <p:nvPr/>
          </p:nvCxnSpPr>
          <p:spPr>
            <a:xfrm flipH="1">
              <a:off x="3163324" y="3953190"/>
              <a:ext cx="5812" cy="4699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>
              <a:extLst>
                <a:ext uri="{FF2B5EF4-FFF2-40B4-BE49-F238E27FC236}">
                  <a16:creationId xmlns:a16="http://schemas.microsoft.com/office/drawing/2014/main" id="{BB55CA25-67DD-41E0-9EC6-0E27B4862426}"/>
                </a:ext>
              </a:extLst>
            </p:cNvPr>
            <p:cNvCxnSpPr>
              <a:cxnSpLocks/>
              <a:endCxn id="62" idx="0"/>
            </p:cNvCxnSpPr>
            <p:nvPr/>
          </p:nvCxnSpPr>
          <p:spPr>
            <a:xfrm>
              <a:off x="5231577" y="3585934"/>
              <a:ext cx="7047" cy="578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7 Proceso">
              <a:extLst>
                <a:ext uri="{FF2B5EF4-FFF2-40B4-BE49-F238E27FC236}">
                  <a16:creationId xmlns:a16="http://schemas.microsoft.com/office/drawing/2014/main" id="{D1DD30A8-726F-4294-906F-CC6CEEE3681B}"/>
                </a:ext>
              </a:extLst>
            </p:cNvPr>
            <p:cNvSpPr/>
            <p:nvPr/>
          </p:nvSpPr>
          <p:spPr>
            <a:xfrm>
              <a:off x="7006822" y="3603649"/>
              <a:ext cx="1329113" cy="324375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/>
                <a:t>Erróneo es falso</a:t>
              </a:r>
            </a:p>
          </p:txBody>
        </p:sp>
        <p:cxnSp>
          <p:nvCxnSpPr>
            <p:cNvPr id="26" name="Conector recto 25">
              <a:extLst>
                <a:ext uri="{FF2B5EF4-FFF2-40B4-BE49-F238E27FC236}">
                  <a16:creationId xmlns:a16="http://schemas.microsoft.com/office/drawing/2014/main" id="{EA94894E-D11B-4256-9786-53CE9E261582}"/>
                </a:ext>
              </a:extLst>
            </p:cNvPr>
            <p:cNvCxnSpPr>
              <a:cxnSpLocks/>
              <a:stCxn id="25" idx="2"/>
              <a:endCxn id="61" idx="0"/>
            </p:cNvCxnSpPr>
            <p:nvPr/>
          </p:nvCxnSpPr>
          <p:spPr>
            <a:xfrm>
              <a:off x="7671379" y="3928024"/>
              <a:ext cx="0" cy="1181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7 Proceso">
              <a:extLst>
                <a:ext uri="{FF2B5EF4-FFF2-40B4-BE49-F238E27FC236}">
                  <a16:creationId xmlns:a16="http://schemas.microsoft.com/office/drawing/2014/main" id="{31154E3B-F604-43A0-8458-1928C3F5944A}"/>
                </a:ext>
              </a:extLst>
            </p:cNvPr>
            <p:cNvSpPr/>
            <p:nvPr/>
          </p:nvSpPr>
          <p:spPr>
            <a:xfrm>
              <a:off x="7143604" y="4806641"/>
              <a:ext cx="1668951" cy="403685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Mostrar error de opción incorrecta</a:t>
              </a: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AAA1A8E0-CBD6-456B-AD74-E37A5DA6B203}"/>
                </a:ext>
              </a:extLst>
            </p:cNvPr>
            <p:cNvCxnSpPr>
              <a:cxnSpLocks/>
              <a:stCxn id="27" idx="2"/>
              <a:endCxn id="65" idx="0"/>
            </p:cNvCxnSpPr>
            <p:nvPr/>
          </p:nvCxnSpPr>
          <p:spPr>
            <a:xfrm>
              <a:off x="7978080" y="5210326"/>
              <a:ext cx="3567" cy="1528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175 CuadroTexto">
              <a:extLst>
                <a:ext uri="{FF2B5EF4-FFF2-40B4-BE49-F238E27FC236}">
                  <a16:creationId xmlns:a16="http://schemas.microsoft.com/office/drawing/2014/main" id="{DD49A162-190A-4A95-ACFC-DDA48C3D08E6}"/>
                </a:ext>
              </a:extLst>
            </p:cNvPr>
            <p:cNvSpPr txBox="1"/>
            <p:nvPr/>
          </p:nvSpPr>
          <p:spPr>
            <a:xfrm>
              <a:off x="606913" y="3360900"/>
              <a:ext cx="11035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dirty="0"/>
                <a:t>Caso1 (autor)</a:t>
              </a:r>
            </a:p>
          </p:txBody>
        </p:sp>
        <p:cxnSp>
          <p:nvCxnSpPr>
            <p:cNvPr id="36" name="Conector: angular 35">
              <a:extLst>
                <a:ext uri="{FF2B5EF4-FFF2-40B4-BE49-F238E27FC236}">
                  <a16:creationId xmlns:a16="http://schemas.microsoft.com/office/drawing/2014/main" id="{67FB1569-1D49-418A-BBB5-45FB531A486D}"/>
                </a:ext>
              </a:extLst>
            </p:cNvPr>
            <p:cNvCxnSpPr>
              <a:cxnSpLocks/>
              <a:stCxn id="16" idx="2"/>
              <a:endCxn id="21" idx="0"/>
            </p:cNvCxnSpPr>
            <p:nvPr/>
          </p:nvCxnSpPr>
          <p:spPr>
            <a:xfrm rot="5400000">
              <a:off x="3440716" y="2698330"/>
              <a:ext cx="658905" cy="1202064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175 CuadroTexto">
              <a:extLst>
                <a:ext uri="{FF2B5EF4-FFF2-40B4-BE49-F238E27FC236}">
                  <a16:creationId xmlns:a16="http://schemas.microsoft.com/office/drawing/2014/main" id="{C5B047CC-DB95-4A9D-9C8F-E18E134A7D11}"/>
                </a:ext>
              </a:extLst>
            </p:cNvPr>
            <p:cNvSpPr txBox="1"/>
            <p:nvPr/>
          </p:nvSpPr>
          <p:spPr>
            <a:xfrm>
              <a:off x="2613274" y="3343159"/>
              <a:ext cx="12792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dirty="0"/>
                <a:t>Caso2    (género)</a:t>
              </a:r>
            </a:p>
          </p:txBody>
        </p:sp>
        <p:cxnSp>
          <p:nvCxnSpPr>
            <p:cNvPr id="38" name="Conector: angular 37">
              <a:extLst>
                <a:ext uri="{FF2B5EF4-FFF2-40B4-BE49-F238E27FC236}">
                  <a16:creationId xmlns:a16="http://schemas.microsoft.com/office/drawing/2014/main" id="{E291424D-ABDD-47AC-9787-FABCDAF70BF0}"/>
                </a:ext>
              </a:extLst>
            </p:cNvPr>
            <p:cNvCxnSpPr>
              <a:cxnSpLocks/>
              <a:stCxn id="16" idx="2"/>
              <a:endCxn id="62" idx="0"/>
            </p:cNvCxnSpPr>
            <p:nvPr/>
          </p:nvCxnSpPr>
          <p:spPr>
            <a:xfrm rot="16200000" flipH="1">
              <a:off x="4467978" y="2873132"/>
              <a:ext cx="673869" cy="867424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: angular 38">
              <a:extLst>
                <a:ext uri="{FF2B5EF4-FFF2-40B4-BE49-F238E27FC236}">
                  <a16:creationId xmlns:a16="http://schemas.microsoft.com/office/drawing/2014/main" id="{2CA077B5-DFBF-430E-B402-815435023B17}"/>
                </a:ext>
              </a:extLst>
            </p:cNvPr>
            <p:cNvCxnSpPr>
              <a:cxnSpLocks/>
              <a:stCxn id="16" idx="2"/>
              <a:endCxn id="25" idx="0"/>
            </p:cNvCxnSpPr>
            <p:nvPr/>
          </p:nvCxnSpPr>
          <p:spPr>
            <a:xfrm rot="16200000" flipH="1">
              <a:off x="5704420" y="1636689"/>
              <a:ext cx="633739" cy="3300179"/>
            </a:xfrm>
            <a:prstGeom prst="bentConnector3">
              <a:avLst>
                <a:gd name="adj1" fmla="val 537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175 CuadroTexto">
              <a:extLst>
                <a:ext uri="{FF2B5EF4-FFF2-40B4-BE49-F238E27FC236}">
                  <a16:creationId xmlns:a16="http://schemas.microsoft.com/office/drawing/2014/main" id="{9053BCB7-BA03-4D0E-996D-0B05083729AE}"/>
                </a:ext>
              </a:extLst>
            </p:cNvPr>
            <p:cNvSpPr txBox="1"/>
            <p:nvPr/>
          </p:nvSpPr>
          <p:spPr>
            <a:xfrm>
              <a:off x="4459538" y="3351816"/>
              <a:ext cx="27581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dirty="0"/>
                <a:t>Caso3,5,6     (año, </a:t>
              </a:r>
              <a:r>
                <a:rPr lang="es-ES" sz="1200" dirty="0" err="1"/>
                <a:t>nº</a:t>
              </a:r>
              <a:r>
                <a:rPr lang="es-ES" sz="1200" dirty="0"/>
                <a:t> páginas, marcador)</a:t>
              </a:r>
            </a:p>
          </p:txBody>
        </p:sp>
        <p:sp>
          <p:nvSpPr>
            <p:cNvPr id="41" name="175 CuadroTexto">
              <a:extLst>
                <a:ext uri="{FF2B5EF4-FFF2-40B4-BE49-F238E27FC236}">
                  <a16:creationId xmlns:a16="http://schemas.microsoft.com/office/drawing/2014/main" id="{E52E2C70-F1FF-486D-9E87-F4DFF4913AA1}"/>
                </a:ext>
              </a:extLst>
            </p:cNvPr>
            <p:cNvSpPr txBox="1"/>
            <p:nvPr/>
          </p:nvSpPr>
          <p:spPr>
            <a:xfrm>
              <a:off x="7160016" y="3356236"/>
              <a:ext cx="14933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dirty="0"/>
                <a:t>Caso4  (valoración)</a:t>
              </a:r>
            </a:p>
          </p:txBody>
        </p:sp>
        <p:cxnSp>
          <p:nvCxnSpPr>
            <p:cNvPr id="46" name="Conector: angular 45">
              <a:extLst>
                <a:ext uri="{FF2B5EF4-FFF2-40B4-BE49-F238E27FC236}">
                  <a16:creationId xmlns:a16="http://schemas.microsoft.com/office/drawing/2014/main" id="{819A24DF-B2BA-46BD-B5BA-98E793A400E3}"/>
                </a:ext>
              </a:extLst>
            </p:cNvPr>
            <p:cNvCxnSpPr>
              <a:cxnSpLocks/>
              <a:endCxn id="27" idx="1"/>
            </p:cNvCxnSpPr>
            <p:nvPr/>
          </p:nvCxnSpPr>
          <p:spPr>
            <a:xfrm>
              <a:off x="4358361" y="3309763"/>
              <a:ext cx="2785243" cy="1698721"/>
            </a:xfrm>
            <a:prstGeom prst="bentConnector3">
              <a:avLst>
                <a:gd name="adj1" fmla="val 6641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175 CuadroTexto">
              <a:extLst>
                <a:ext uri="{FF2B5EF4-FFF2-40B4-BE49-F238E27FC236}">
                  <a16:creationId xmlns:a16="http://schemas.microsoft.com/office/drawing/2014/main" id="{2E2D67DA-9113-4A06-864A-04B01A47ED58}"/>
                </a:ext>
              </a:extLst>
            </p:cNvPr>
            <p:cNvSpPr txBox="1"/>
            <p:nvPr/>
          </p:nvSpPr>
          <p:spPr>
            <a:xfrm>
              <a:off x="6268799" y="4751779"/>
              <a:ext cx="8623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dirty="0"/>
                <a:t>Default</a:t>
              </a:r>
            </a:p>
          </p:txBody>
        </p:sp>
        <p:sp>
          <p:nvSpPr>
            <p:cNvPr id="53" name="31 Decisión">
              <a:extLst>
                <a:ext uri="{FF2B5EF4-FFF2-40B4-BE49-F238E27FC236}">
                  <a16:creationId xmlns:a16="http://schemas.microsoft.com/office/drawing/2014/main" id="{B6892BB6-75A2-42DF-AE92-B1AD88E74615}"/>
                </a:ext>
              </a:extLst>
            </p:cNvPr>
            <p:cNvSpPr/>
            <p:nvPr/>
          </p:nvSpPr>
          <p:spPr>
            <a:xfrm>
              <a:off x="3870824" y="5997155"/>
              <a:ext cx="1493263" cy="651799"/>
            </a:xfrm>
            <a:prstGeom prst="flowChartDecision">
              <a:avLst/>
            </a:prstGeom>
            <a:solidFill>
              <a:srgbClr val="C96765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050" dirty="0"/>
                <a:t>¿Erróneo?</a:t>
              </a:r>
            </a:p>
          </p:txBody>
        </p:sp>
        <p:cxnSp>
          <p:nvCxnSpPr>
            <p:cNvPr id="55" name="Conector: angular 54">
              <a:extLst>
                <a:ext uri="{FF2B5EF4-FFF2-40B4-BE49-F238E27FC236}">
                  <a16:creationId xmlns:a16="http://schemas.microsoft.com/office/drawing/2014/main" id="{60CC1B8D-807F-4603-8446-01EF1E686143}"/>
                </a:ext>
              </a:extLst>
            </p:cNvPr>
            <p:cNvCxnSpPr>
              <a:cxnSpLocks/>
              <a:stCxn id="63" idx="2"/>
              <a:endCxn id="53" idx="1"/>
            </p:cNvCxnSpPr>
            <p:nvPr/>
          </p:nvCxnSpPr>
          <p:spPr>
            <a:xfrm rot="16200000" flipH="1">
              <a:off x="3086661" y="5538892"/>
              <a:ext cx="860826" cy="707500"/>
            </a:xfrm>
            <a:prstGeom prst="bentConnector2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7" name="Conector: angular 56">
              <a:extLst>
                <a:ext uri="{FF2B5EF4-FFF2-40B4-BE49-F238E27FC236}">
                  <a16:creationId xmlns:a16="http://schemas.microsoft.com/office/drawing/2014/main" id="{194541DE-D4EF-408D-A529-F6D58A13134D}"/>
                </a:ext>
              </a:extLst>
            </p:cNvPr>
            <p:cNvCxnSpPr>
              <a:cxnSpLocks/>
              <a:endCxn id="53" idx="3"/>
            </p:cNvCxnSpPr>
            <p:nvPr/>
          </p:nvCxnSpPr>
          <p:spPr>
            <a:xfrm rot="5400000">
              <a:off x="5285847" y="4549589"/>
              <a:ext cx="1851706" cy="1695226"/>
            </a:xfrm>
            <a:prstGeom prst="bentConnector2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Conector: angular 57">
              <a:extLst>
                <a:ext uri="{FF2B5EF4-FFF2-40B4-BE49-F238E27FC236}">
                  <a16:creationId xmlns:a16="http://schemas.microsoft.com/office/drawing/2014/main" id="{D1C92A82-8240-499A-B289-3456C16B3C96}"/>
                </a:ext>
              </a:extLst>
            </p:cNvPr>
            <p:cNvCxnSpPr>
              <a:cxnSpLocks/>
              <a:stCxn id="65" idx="2"/>
              <a:endCxn id="53" idx="3"/>
            </p:cNvCxnSpPr>
            <p:nvPr/>
          </p:nvCxnSpPr>
          <p:spPr>
            <a:xfrm rot="5400000">
              <a:off x="6355140" y="4696547"/>
              <a:ext cx="635455" cy="2617560"/>
            </a:xfrm>
            <a:prstGeom prst="bentConnector2">
              <a:avLst/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0" name="Conector: angular 59">
              <a:extLst>
                <a:ext uri="{FF2B5EF4-FFF2-40B4-BE49-F238E27FC236}">
                  <a16:creationId xmlns:a16="http://schemas.microsoft.com/office/drawing/2014/main" id="{996F17B1-19FB-43F0-A1DA-327EFE0FB2E7}"/>
                </a:ext>
              </a:extLst>
            </p:cNvPr>
            <p:cNvCxnSpPr>
              <a:cxnSpLocks/>
              <a:stCxn id="236" idx="2"/>
              <a:endCxn id="53" idx="0"/>
            </p:cNvCxnSpPr>
            <p:nvPr/>
          </p:nvCxnSpPr>
          <p:spPr>
            <a:xfrm rot="5400000">
              <a:off x="4839659" y="5612793"/>
              <a:ext cx="162160" cy="606565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2">
                  <a:lumMod val="60000"/>
                  <a:lumOff val="40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61" name="7 Proceso">
              <a:extLst>
                <a:ext uri="{FF2B5EF4-FFF2-40B4-BE49-F238E27FC236}">
                  <a16:creationId xmlns:a16="http://schemas.microsoft.com/office/drawing/2014/main" id="{5B61BC92-E979-4C56-A47E-6EA64EE772A7}"/>
                </a:ext>
              </a:extLst>
            </p:cNvPr>
            <p:cNvSpPr/>
            <p:nvPr/>
          </p:nvSpPr>
          <p:spPr>
            <a:xfrm>
              <a:off x="6789489" y="4046212"/>
              <a:ext cx="1763780" cy="432048"/>
            </a:xfrm>
            <a:prstGeom prst="flowChartProcess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Llama a la función </a:t>
              </a:r>
              <a:r>
                <a:rPr lang="es-ES" sz="1400" dirty="0" err="1"/>
                <a:t>valoracion</a:t>
              </a:r>
              <a:endParaRPr lang="es-ES" sz="1400" dirty="0"/>
            </a:p>
          </p:txBody>
        </p:sp>
        <p:sp>
          <p:nvSpPr>
            <p:cNvPr id="62" name="7 Proceso">
              <a:extLst>
                <a:ext uri="{FF2B5EF4-FFF2-40B4-BE49-F238E27FC236}">
                  <a16:creationId xmlns:a16="http://schemas.microsoft.com/office/drawing/2014/main" id="{A80287A1-92E1-485E-86A8-C965CC3DE9B0}"/>
                </a:ext>
              </a:extLst>
            </p:cNvPr>
            <p:cNvSpPr/>
            <p:nvPr/>
          </p:nvSpPr>
          <p:spPr>
            <a:xfrm>
              <a:off x="4356734" y="3643779"/>
              <a:ext cx="1763780" cy="276999"/>
            </a:xfrm>
            <a:prstGeom prst="flowChartProcess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Pide un entero</a:t>
              </a:r>
            </a:p>
          </p:txBody>
        </p:sp>
        <p:sp>
          <p:nvSpPr>
            <p:cNvPr id="63" name="7 Proceso">
              <a:extLst>
                <a:ext uri="{FF2B5EF4-FFF2-40B4-BE49-F238E27FC236}">
                  <a16:creationId xmlns:a16="http://schemas.microsoft.com/office/drawing/2014/main" id="{3CAFDE7E-6FE9-434F-9830-ACCB8F76A649}"/>
                </a:ext>
              </a:extLst>
            </p:cNvPr>
            <p:cNvSpPr/>
            <p:nvPr/>
          </p:nvSpPr>
          <p:spPr>
            <a:xfrm>
              <a:off x="2122569" y="4423094"/>
              <a:ext cx="2081510" cy="1039135"/>
            </a:xfrm>
            <a:prstGeom prst="flowChartProcess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Muestra por pantalla los distintos géneros y recoge con otro </a:t>
              </a:r>
              <a:r>
                <a:rPr lang="es-ES" sz="1400" dirty="0" err="1"/>
                <a:t>switch</a:t>
              </a:r>
              <a:r>
                <a:rPr lang="es-ES" sz="1400" dirty="0"/>
                <a:t> el seleccionado y lo guarda</a:t>
              </a:r>
            </a:p>
          </p:txBody>
        </p:sp>
        <p:sp>
          <p:nvSpPr>
            <p:cNvPr id="65" name="7 Proceso">
              <a:extLst>
                <a:ext uri="{FF2B5EF4-FFF2-40B4-BE49-F238E27FC236}">
                  <a16:creationId xmlns:a16="http://schemas.microsoft.com/office/drawing/2014/main" id="{93CDD42E-F8DB-41AC-AE18-96196E6BA4E5}"/>
                </a:ext>
              </a:extLst>
            </p:cNvPr>
            <p:cNvSpPr/>
            <p:nvPr/>
          </p:nvSpPr>
          <p:spPr>
            <a:xfrm>
              <a:off x="7369579" y="5363225"/>
              <a:ext cx="1224136" cy="324375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100" dirty="0"/>
                <a:t>Erróneo es verdadero</a:t>
              </a:r>
            </a:p>
          </p:txBody>
        </p:sp>
        <p:sp>
          <p:nvSpPr>
            <p:cNvPr id="73" name="3 Conector">
              <a:extLst>
                <a:ext uri="{FF2B5EF4-FFF2-40B4-BE49-F238E27FC236}">
                  <a16:creationId xmlns:a16="http://schemas.microsoft.com/office/drawing/2014/main" id="{3D5881F6-1070-4D32-B0F0-3777AE3D7ECC}"/>
                </a:ext>
              </a:extLst>
            </p:cNvPr>
            <p:cNvSpPr/>
            <p:nvPr/>
          </p:nvSpPr>
          <p:spPr>
            <a:xfrm>
              <a:off x="4155176" y="56426"/>
              <a:ext cx="432048" cy="432048"/>
            </a:xfrm>
            <a:prstGeom prst="flowChartConnector">
              <a:avLst/>
            </a:prstGeom>
            <a:solidFill>
              <a:srgbClr val="F9B67F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cxnSp>
          <p:nvCxnSpPr>
            <p:cNvPr id="110" name="Conector: angular 109">
              <a:extLst>
                <a:ext uri="{FF2B5EF4-FFF2-40B4-BE49-F238E27FC236}">
                  <a16:creationId xmlns:a16="http://schemas.microsoft.com/office/drawing/2014/main" id="{878BD1E7-9AA8-47C5-9148-02313951BBB2}"/>
                </a:ext>
              </a:extLst>
            </p:cNvPr>
            <p:cNvCxnSpPr>
              <a:cxnSpLocks/>
              <a:stCxn id="53" idx="2"/>
              <a:endCxn id="16" idx="1"/>
            </p:cNvCxnSpPr>
            <p:nvPr/>
          </p:nvCxnSpPr>
          <p:spPr>
            <a:xfrm rot="5400000" flipH="1">
              <a:off x="2085070" y="4116568"/>
              <a:ext cx="3945546" cy="1119226"/>
            </a:xfrm>
            <a:prstGeom prst="bentConnector4">
              <a:avLst>
                <a:gd name="adj1" fmla="val -3120"/>
                <a:gd name="adj2" fmla="val 404278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5" name="175 CuadroTexto">
              <a:extLst>
                <a:ext uri="{FF2B5EF4-FFF2-40B4-BE49-F238E27FC236}">
                  <a16:creationId xmlns:a16="http://schemas.microsoft.com/office/drawing/2014/main" id="{56A88D80-5496-462A-A79D-63DF882E237E}"/>
                </a:ext>
              </a:extLst>
            </p:cNvPr>
            <p:cNvSpPr txBox="1"/>
            <p:nvPr/>
          </p:nvSpPr>
          <p:spPr>
            <a:xfrm>
              <a:off x="1846044" y="6510454"/>
              <a:ext cx="5608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b="1" dirty="0"/>
                <a:t>TRUE</a:t>
              </a:r>
            </a:p>
          </p:txBody>
        </p:sp>
        <p:sp>
          <p:nvSpPr>
            <p:cNvPr id="210" name="31 Decisión">
              <a:extLst>
                <a:ext uri="{FF2B5EF4-FFF2-40B4-BE49-F238E27FC236}">
                  <a16:creationId xmlns:a16="http://schemas.microsoft.com/office/drawing/2014/main" id="{D8239E54-25F8-4E57-84BF-24FECBD4B659}"/>
                </a:ext>
              </a:extLst>
            </p:cNvPr>
            <p:cNvSpPr/>
            <p:nvPr/>
          </p:nvSpPr>
          <p:spPr>
            <a:xfrm>
              <a:off x="4541009" y="4145450"/>
              <a:ext cx="1381135" cy="651799"/>
            </a:xfrm>
            <a:prstGeom prst="flowChartDecision">
              <a:avLst/>
            </a:prstGeom>
            <a:solidFill>
              <a:srgbClr val="C96765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ES" sz="1250" dirty="0"/>
                <a:t>¿Es válido?</a:t>
              </a:r>
            </a:p>
          </p:txBody>
        </p:sp>
        <p:cxnSp>
          <p:nvCxnSpPr>
            <p:cNvPr id="225" name="Conector: angular 224">
              <a:extLst>
                <a:ext uri="{FF2B5EF4-FFF2-40B4-BE49-F238E27FC236}">
                  <a16:creationId xmlns:a16="http://schemas.microsoft.com/office/drawing/2014/main" id="{4ED8CFA1-FA0C-4B67-AA98-0E19FD5E492E}"/>
                </a:ext>
              </a:extLst>
            </p:cNvPr>
            <p:cNvCxnSpPr>
              <a:cxnSpLocks/>
              <a:stCxn id="210" idx="1"/>
              <a:endCxn id="62" idx="1"/>
            </p:cNvCxnSpPr>
            <p:nvPr/>
          </p:nvCxnSpPr>
          <p:spPr>
            <a:xfrm rot="10800000">
              <a:off x="4356735" y="3782280"/>
              <a:ext cx="184275" cy="689071"/>
            </a:xfrm>
            <a:prstGeom prst="bentConnector3">
              <a:avLst>
                <a:gd name="adj1" fmla="val 142155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9" name="175 CuadroTexto">
              <a:extLst>
                <a:ext uri="{FF2B5EF4-FFF2-40B4-BE49-F238E27FC236}">
                  <a16:creationId xmlns:a16="http://schemas.microsoft.com/office/drawing/2014/main" id="{DC8A6994-E4AC-444F-9CFE-F08E52E7D1D9}"/>
                </a:ext>
              </a:extLst>
            </p:cNvPr>
            <p:cNvSpPr txBox="1"/>
            <p:nvPr/>
          </p:nvSpPr>
          <p:spPr>
            <a:xfrm>
              <a:off x="4248664" y="4045392"/>
              <a:ext cx="5608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b="1" dirty="0"/>
                <a:t>NO</a:t>
              </a:r>
            </a:p>
          </p:txBody>
        </p:sp>
        <p:sp>
          <p:nvSpPr>
            <p:cNvPr id="230" name="175 CuadroTexto">
              <a:extLst>
                <a:ext uri="{FF2B5EF4-FFF2-40B4-BE49-F238E27FC236}">
                  <a16:creationId xmlns:a16="http://schemas.microsoft.com/office/drawing/2014/main" id="{F6EBA839-DA4F-4550-A9A0-E1437DEE7C06}"/>
                </a:ext>
              </a:extLst>
            </p:cNvPr>
            <p:cNvSpPr txBox="1"/>
            <p:nvPr/>
          </p:nvSpPr>
          <p:spPr>
            <a:xfrm>
              <a:off x="5202482" y="4806641"/>
              <a:ext cx="5608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b="1" dirty="0"/>
                <a:t>SÍ</a:t>
              </a:r>
            </a:p>
          </p:txBody>
        </p:sp>
        <p:cxnSp>
          <p:nvCxnSpPr>
            <p:cNvPr id="231" name="Conector: angular 230">
              <a:extLst>
                <a:ext uri="{FF2B5EF4-FFF2-40B4-BE49-F238E27FC236}">
                  <a16:creationId xmlns:a16="http://schemas.microsoft.com/office/drawing/2014/main" id="{6DE346AC-33A0-430F-83E0-B7E2AF0A203A}"/>
                </a:ext>
              </a:extLst>
            </p:cNvPr>
            <p:cNvCxnSpPr>
              <a:cxnSpLocks/>
              <a:stCxn id="210" idx="2"/>
            </p:cNvCxnSpPr>
            <p:nvPr/>
          </p:nvCxnSpPr>
          <p:spPr>
            <a:xfrm rot="5400000">
              <a:off x="5063653" y="4965173"/>
              <a:ext cx="335849" cy="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34" name="7 Proceso">
              <a:extLst>
                <a:ext uri="{FF2B5EF4-FFF2-40B4-BE49-F238E27FC236}">
                  <a16:creationId xmlns:a16="http://schemas.microsoft.com/office/drawing/2014/main" id="{D7932F2A-4293-447B-97C3-5C857444CC59}"/>
                </a:ext>
              </a:extLst>
            </p:cNvPr>
            <p:cNvSpPr/>
            <p:nvPr/>
          </p:nvSpPr>
          <p:spPr>
            <a:xfrm>
              <a:off x="4356734" y="5142911"/>
              <a:ext cx="1763780" cy="276999"/>
            </a:xfrm>
            <a:prstGeom prst="flowChartProcess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Se guarda el valor</a:t>
              </a:r>
            </a:p>
          </p:txBody>
        </p:sp>
        <p:sp>
          <p:nvSpPr>
            <p:cNvPr id="236" name="7 Proceso">
              <a:extLst>
                <a:ext uri="{FF2B5EF4-FFF2-40B4-BE49-F238E27FC236}">
                  <a16:creationId xmlns:a16="http://schemas.microsoft.com/office/drawing/2014/main" id="{EC8EF215-BE7B-4AB6-9F8A-383406EA0125}"/>
                </a:ext>
              </a:extLst>
            </p:cNvPr>
            <p:cNvSpPr/>
            <p:nvPr/>
          </p:nvSpPr>
          <p:spPr>
            <a:xfrm>
              <a:off x="4574976" y="5510620"/>
              <a:ext cx="1298089" cy="324375"/>
            </a:xfrm>
            <a:prstGeom prst="flowChartProcess">
              <a:avLst/>
            </a:prstGeom>
            <a:solidFill>
              <a:srgbClr val="7CA1C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/>
                <a:t>Erróneo es falso</a:t>
              </a:r>
            </a:p>
          </p:txBody>
        </p:sp>
        <p:cxnSp>
          <p:nvCxnSpPr>
            <p:cNvPr id="238" name="Conector: angular 237">
              <a:extLst>
                <a:ext uri="{FF2B5EF4-FFF2-40B4-BE49-F238E27FC236}">
                  <a16:creationId xmlns:a16="http://schemas.microsoft.com/office/drawing/2014/main" id="{86193D0D-8484-4100-A696-62FA4EB036A3}"/>
                </a:ext>
              </a:extLst>
            </p:cNvPr>
            <p:cNvCxnSpPr>
              <a:cxnSpLocks/>
              <a:stCxn id="234" idx="2"/>
              <a:endCxn id="236" idx="0"/>
            </p:cNvCxnSpPr>
            <p:nvPr/>
          </p:nvCxnSpPr>
          <p:spPr>
            <a:xfrm rot="5400000">
              <a:off x="5185968" y="5457964"/>
              <a:ext cx="90710" cy="1460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ector: angular 245">
              <a:extLst>
                <a:ext uri="{FF2B5EF4-FFF2-40B4-BE49-F238E27FC236}">
                  <a16:creationId xmlns:a16="http://schemas.microsoft.com/office/drawing/2014/main" id="{2CA0C32F-0829-4F26-97FE-BB2D250797F9}"/>
                </a:ext>
              </a:extLst>
            </p:cNvPr>
            <p:cNvCxnSpPr>
              <a:cxnSpLocks/>
              <a:endCxn id="249" idx="2"/>
            </p:cNvCxnSpPr>
            <p:nvPr/>
          </p:nvCxnSpPr>
          <p:spPr>
            <a:xfrm flipV="1">
              <a:off x="4614502" y="6613407"/>
              <a:ext cx="1085687" cy="155674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49" name="3 Conector">
              <a:extLst>
                <a:ext uri="{FF2B5EF4-FFF2-40B4-BE49-F238E27FC236}">
                  <a16:creationId xmlns:a16="http://schemas.microsoft.com/office/drawing/2014/main" id="{6F6128A1-808F-4E0A-8599-48950515410B}"/>
                </a:ext>
              </a:extLst>
            </p:cNvPr>
            <p:cNvSpPr/>
            <p:nvPr/>
          </p:nvSpPr>
          <p:spPr>
            <a:xfrm>
              <a:off x="5700189" y="6397383"/>
              <a:ext cx="432048" cy="432048"/>
            </a:xfrm>
            <a:prstGeom prst="flowChartConnector">
              <a:avLst/>
            </a:prstGeom>
            <a:solidFill>
              <a:srgbClr val="F9B67F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256" name="175 CuadroTexto">
              <a:extLst>
                <a:ext uri="{FF2B5EF4-FFF2-40B4-BE49-F238E27FC236}">
                  <a16:creationId xmlns:a16="http://schemas.microsoft.com/office/drawing/2014/main" id="{98E709E0-381C-4A8A-8B06-3CBA9515CF01}"/>
                </a:ext>
              </a:extLst>
            </p:cNvPr>
            <p:cNvSpPr txBox="1"/>
            <p:nvPr/>
          </p:nvSpPr>
          <p:spPr>
            <a:xfrm>
              <a:off x="5139894" y="6590744"/>
              <a:ext cx="5608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200" b="1" dirty="0"/>
                <a:t>FALSE</a:t>
              </a:r>
            </a:p>
          </p:txBody>
        </p:sp>
      </p:grpSp>
      <p:sp>
        <p:nvSpPr>
          <p:cNvPr id="59" name="CuadroTexto 58">
            <a:extLst>
              <a:ext uri="{FF2B5EF4-FFF2-40B4-BE49-F238E27FC236}">
                <a16:creationId xmlns:a16="http://schemas.microsoft.com/office/drawing/2014/main" id="{23CF7546-EAC8-4B0A-8479-DBA0F9FC534B}"/>
              </a:ext>
            </a:extLst>
          </p:cNvPr>
          <p:cNvSpPr txBox="1"/>
          <p:nvPr/>
        </p:nvSpPr>
        <p:spPr>
          <a:xfrm>
            <a:off x="71170" y="272450"/>
            <a:ext cx="27006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caracteristica</a:t>
            </a:r>
            <a:endParaRPr lang="es-ES" sz="32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64" name="CuadroTexto 63">
            <a:extLst>
              <a:ext uri="{FF2B5EF4-FFF2-40B4-BE49-F238E27FC236}">
                <a16:creationId xmlns:a16="http://schemas.microsoft.com/office/drawing/2014/main" id="{4CB85E7E-8FCE-40CC-B72B-AC9ADA7BEA39}"/>
              </a:ext>
            </a:extLst>
          </p:cNvPr>
          <p:cNvSpPr txBox="1"/>
          <p:nvPr/>
        </p:nvSpPr>
        <p:spPr>
          <a:xfrm>
            <a:off x="196016" y="1181599"/>
            <a:ext cx="257153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String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[][] </a:t>
            </a: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libreria</a:t>
            </a:r>
            <a:endParaRPr lang="es-ES" sz="1600" dirty="0">
              <a:solidFill>
                <a:schemeClr val="tx2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939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93 Rectángulo"/>
          <p:cNvSpPr/>
          <p:nvPr/>
        </p:nvSpPr>
        <p:spPr>
          <a:xfrm>
            <a:off x="320578" y="116632"/>
            <a:ext cx="242367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string2int</a:t>
            </a:r>
            <a:endParaRPr lang="es-ES" sz="4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 l="24507" t="35300" r="31197" b="6951"/>
          <a:stretch>
            <a:fillRect/>
          </a:stretch>
        </p:blipFill>
        <p:spPr bwMode="auto">
          <a:xfrm>
            <a:off x="539552" y="1270179"/>
            <a:ext cx="7619756" cy="55878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onector"/>
          <p:cNvSpPr/>
          <p:nvPr/>
        </p:nvSpPr>
        <p:spPr>
          <a:xfrm>
            <a:off x="4283968" y="764704"/>
            <a:ext cx="504056" cy="504056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79BC283-9314-414E-AABB-FBE7F47FD48E}"/>
              </a:ext>
            </a:extLst>
          </p:cNvPr>
          <p:cNvSpPr txBox="1"/>
          <p:nvPr/>
        </p:nvSpPr>
        <p:spPr>
          <a:xfrm>
            <a:off x="196016" y="1181599"/>
            <a:ext cx="210826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String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texto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Rectángulo"/>
          <p:cNvSpPr/>
          <p:nvPr/>
        </p:nvSpPr>
        <p:spPr>
          <a:xfrm>
            <a:off x="227318" y="116632"/>
            <a:ext cx="261020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valoracion</a:t>
            </a:r>
            <a:endParaRPr lang="es-ES" sz="4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2159905-FDFE-492B-B658-CFD823DF930E}"/>
              </a:ext>
            </a:extLst>
          </p:cNvPr>
          <p:cNvSpPr txBox="1"/>
          <p:nvPr/>
        </p:nvSpPr>
        <p:spPr>
          <a:xfrm>
            <a:off x="4206318" y="300597"/>
            <a:ext cx="225414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String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</a:t>
            </a: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valAnt</a:t>
            </a:r>
            <a:endParaRPr lang="es-ES" sz="1600" dirty="0">
              <a:solidFill>
                <a:schemeClr val="tx2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95D8C808-D418-4450-8811-357EB5F6306B}"/>
              </a:ext>
            </a:extLst>
          </p:cNvPr>
          <p:cNvCxnSpPr>
            <a:cxnSpLocks/>
            <a:stCxn id="35" idx="2"/>
            <a:endCxn id="31" idx="0"/>
          </p:cNvCxnSpPr>
          <p:nvPr/>
        </p:nvCxnSpPr>
        <p:spPr>
          <a:xfrm flipH="1">
            <a:off x="2499655" y="2786034"/>
            <a:ext cx="5963" cy="41158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upo 9">
            <a:extLst>
              <a:ext uri="{FF2B5EF4-FFF2-40B4-BE49-F238E27FC236}">
                <a16:creationId xmlns:a16="http://schemas.microsoft.com/office/drawing/2014/main" id="{6E112292-9E9E-4F19-ACCC-CAB911C60D85}"/>
              </a:ext>
            </a:extLst>
          </p:cNvPr>
          <p:cNvGrpSpPr/>
          <p:nvPr/>
        </p:nvGrpSpPr>
        <p:grpSpPr>
          <a:xfrm>
            <a:off x="436538" y="1782962"/>
            <a:ext cx="4138159" cy="1003072"/>
            <a:chOff x="3693695" y="1315452"/>
            <a:chExt cx="4130842" cy="978569"/>
          </a:xfrm>
          <a:solidFill>
            <a:srgbClr val="7CA1CE"/>
          </a:solidFill>
        </p:grpSpPr>
        <p:sp>
          <p:nvSpPr>
            <p:cNvPr id="35" name="Diagrama de flujo: proceso 34">
              <a:extLst>
                <a:ext uri="{FF2B5EF4-FFF2-40B4-BE49-F238E27FC236}">
                  <a16:creationId xmlns:a16="http://schemas.microsoft.com/office/drawing/2014/main" id="{1A45D521-F808-469A-9A88-FC40D223BF4A}"/>
                </a:ext>
              </a:extLst>
            </p:cNvPr>
            <p:cNvSpPr/>
            <p:nvPr/>
          </p:nvSpPr>
          <p:spPr>
            <a:xfrm>
              <a:off x="3693695" y="1315452"/>
              <a:ext cx="4130842" cy="978569"/>
            </a:xfrm>
            <a:prstGeom prst="flowChartProcess">
              <a:avLst/>
            </a:prstGeom>
            <a:grp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6" name="CuadroTexto 35">
              <a:extLst>
                <a:ext uri="{FF2B5EF4-FFF2-40B4-BE49-F238E27FC236}">
                  <a16:creationId xmlns:a16="http://schemas.microsoft.com/office/drawing/2014/main" id="{3B7A19F6-03C6-4EAD-B04E-FD6A25E8A3D8}"/>
                </a:ext>
              </a:extLst>
            </p:cNvPr>
            <p:cNvSpPr txBox="1"/>
            <p:nvPr/>
          </p:nvSpPr>
          <p:spPr>
            <a:xfrm>
              <a:off x="3818021" y="1409018"/>
              <a:ext cx="3882190" cy="8106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dirty="0">
                  <a:solidFill>
                    <a:schemeClr val="bg1"/>
                  </a:solidFill>
                </a:rPr>
                <a:t>Declarar un </a:t>
              </a:r>
              <a:r>
                <a:rPr lang="es-ES" sz="1600" dirty="0" err="1">
                  <a:solidFill>
                    <a:schemeClr val="bg1"/>
                  </a:solidFill>
                </a:rPr>
                <a:t>double</a:t>
              </a:r>
              <a:r>
                <a:rPr lang="es-ES" sz="1600" dirty="0">
                  <a:solidFill>
                    <a:schemeClr val="bg1"/>
                  </a:solidFill>
                </a:rPr>
                <a:t> que sea la nueva valoración, y otro que sea la ya existente y un </a:t>
              </a:r>
              <a:r>
                <a:rPr lang="es-ES" sz="1600" dirty="0" err="1">
                  <a:solidFill>
                    <a:schemeClr val="bg1"/>
                  </a:solidFill>
                </a:rPr>
                <a:t>boolean</a:t>
              </a:r>
              <a:r>
                <a:rPr lang="es-ES" sz="1600" dirty="0">
                  <a:solidFill>
                    <a:schemeClr val="bg1"/>
                  </a:solidFill>
                </a:rPr>
                <a:t> estado iniciado en true</a:t>
              </a:r>
            </a:p>
          </p:txBody>
        </p:sp>
      </p:grp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208206A3-B7B6-4D43-8D48-9FB889B48188}"/>
              </a:ext>
            </a:extLst>
          </p:cNvPr>
          <p:cNvCxnSpPr>
            <a:cxnSpLocks/>
            <a:stCxn id="37" idx="4"/>
            <a:endCxn id="35" idx="0"/>
          </p:cNvCxnSpPr>
          <p:nvPr/>
        </p:nvCxnSpPr>
        <p:spPr>
          <a:xfrm>
            <a:off x="2499655" y="1491413"/>
            <a:ext cx="5963" cy="2915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DCFB9FED-3DEE-4C4D-AC88-ECFEB142BC13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2511675" y="3756621"/>
            <a:ext cx="0" cy="37518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BCEE043-5509-4BF1-9A94-77E536FC2C50}"/>
              </a:ext>
            </a:extLst>
          </p:cNvPr>
          <p:cNvSpPr txBox="1"/>
          <p:nvPr/>
        </p:nvSpPr>
        <p:spPr>
          <a:xfrm>
            <a:off x="1579110" y="5268935"/>
            <a:ext cx="1985862" cy="429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solidFill>
                  <a:schemeClr val="bg1"/>
                </a:solidFill>
              </a:rPr>
              <a:t>¿genero = 1?</a:t>
            </a:r>
          </a:p>
        </p:txBody>
      </p:sp>
      <p:cxnSp>
        <p:nvCxnSpPr>
          <p:cNvPr id="14" name="Conector recto de flecha 43">
            <a:extLst>
              <a:ext uri="{FF2B5EF4-FFF2-40B4-BE49-F238E27FC236}">
                <a16:creationId xmlns:a16="http://schemas.microsoft.com/office/drawing/2014/main" id="{B427BBC1-7A11-48DD-826D-7D6968088362}"/>
              </a:ext>
            </a:extLst>
          </p:cNvPr>
          <p:cNvCxnSpPr>
            <a:cxnSpLocks/>
            <a:stCxn id="20" idx="1"/>
            <a:endCxn id="31" idx="1"/>
          </p:cNvCxnSpPr>
          <p:nvPr/>
        </p:nvCxnSpPr>
        <p:spPr>
          <a:xfrm rot="10800000" flipH="1">
            <a:off x="722153" y="3496055"/>
            <a:ext cx="453294" cy="1142934"/>
          </a:xfrm>
          <a:prstGeom prst="bentConnector3">
            <a:avLst>
              <a:gd name="adj1" fmla="val -5043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D5D87819-0FC4-45C8-9481-6BE1ECA45FE5}"/>
              </a:ext>
            </a:extLst>
          </p:cNvPr>
          <p:cNvSpPr txBox="1"/>
          <p:nvPr/>
        </p:nvSpPr>
        <p:spPr>
          <a:xfrm>
            <a:off x="85384" y="3881119"/>
            <a:ext cx="674702" cy="303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6" name="Diagrama de flujo: decisión 15">
            <a:extLst>
              <a:ext uri="{FF2B5EF4-FFF2-40B4-BE49-F238E27FC236}">
                <a16:creationId xmlns:a16="http://schemas.microsoft.com/office/drawing/2014/main" id="{FB000F22-F7E6-481C-9659-40D0B818640A}"/>
              </a:ext>
            </a:extLst>
          </p:cNvPr>
          <p:cNvSpPr/>
          <p:nvPr/>
        </p:nvSpPr>
        <p:spPr>
          <a:xfrm>
            <a:off x="5579845" y="1244013"/>
            <a:ext cx="2525834" cy="1269717"/>
          </a:xfrm>
          <a:prstGeom prst="flowChartDecision">
            <a:avLst/>
          </a:prstGeom>
          <a:solidFill>
            <a:srgbClr val="CC706E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¿El valor anterior era 0?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F83799F-CB87-4F1D-9B85-9276F469C2FE}"/>
              </a:ext>
            </a:extLst>
          </p:cNvPr>
          <p:cNvSpPr txBox="1"/>
          <p:nvPr/>
        </p:nvSpPr>
        <p:spPr>
          <a:xfrm>
            <a:off x="4940699" y="5344756"/>
            <a:ext cx="1183532" cy="303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¿genero = 2?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00E4217-35F3-4C42-86D7-FB5B58FB3C7A}"/>
              </a:ext>
            </a:extLst>
          </p:cNvPr>
          <p:cNvSpPr txBox="1"/>
          <p:nvPr/>
        </p:nvSpPr>
        <p:spPr>
          <a:xfrm>
            <a:off x="8110529" y="1593042"/>
            <a:ext cx="441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Sí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9" name="Diagrama de flujo: proceso 18">
            <a:extLst>
              <a:ext uri="{FF2B5EF4-FFF2-40B4-BE49-F238E27FC236}">
                <a16:creationId xmlns:a16="http://schemas.microsoft.com/office/drawing/2014/main" id="{BA3B5CBA-4690-4380-98B1-89E9AE780A91}"/>
              </a:ext>
            </a:extLst>
          </p:cNvPr>
          <p:cNvSpPr/>
          <p:nvPr/>
        </p:nvSpPr>
        <p:spPr>
          <a:xfrm>
            <a:off x="5175589" y="2829572"/>
            <a:ext cx="2100893" cy="857412"/>
          </a:xfrm>
          <a:prstGeom prst="flowChartProcess">
            <a:avLst/>
          </a:prstGeom>
          <a:solidFill>
            <a:srgbClr val="7CA1CE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Devolver el nuevo valor</a:t>
            </a:r>
          </a:p>
        </p:txBody>
      </p:sp>
      <p:sp>
        <p:nvSpPr>
          <p:cNvPr id="20" name="Diagrama de flujo: decisión 19">
            <a:extLst>
              <a:ext uri="{FF2B5EF4-FFF2-40B4-BE49-F238E27FC236}">
                <a16:creationId xmlns:a16="http://schemas.microsoft.com/office/drawing/2014/main" id="{7D911711-9B54-4A4B-957B-919A6BBF39FD}"/>
              </a:ext>
            </a:extLst>
          </p:cNvPr>
          <p:cNvSpPr/>
          <p:nvPr/>
        </p:nvSpPr>
        <p:spPr>
          <a:xfrm>
            <a:off x="722153" y="4131810"/>
            <a:ext cx="3579043" cy="1014358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>
                <a:solidFill>
                  <a:schemeClr val="bg1"/>
                </a:solidFill>
              </a:rPr>
              <a:t>¿La nueva valoración es valida?</a:t>
            </a:r>
          </a:p>
          <a:p>
            <a:pPr algn="ctr"/>
            <a:r>
              <a:rPr lang="es-ES" sz="1400" dirty="0">
                <a:solidFill>
                  <a:schemeClr val="bg1"/>
                </a:solidFill>
              </a:rPr>
              <a:t>(Entre 0 y 10)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8656C7C1-F999-4CF5-9AE2-07E1416B68EA}"/>
              </a:ext>
            </a:extLst>
          </p:cNvPr>
          <p:cNvSpPr txBox="1"/>
          <p:nvPr/>
        </p:nvSpPr>
        <p:spPr>
          <a:xfrm>
            <a:off x="3535693" y="5014426"/>
            <a:ext cx="737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Sí</a:t>
            </a:r>
            <a:endParaRPr lang="es-ES" dirty="0">
              <a:solidFill>
                <a:schemeClr val="bg1"/>
              </a:solidFill>
            </a:endParaRPr>
          </a:p>
        </p:txBody>
      </p:sp>
      <p:cxnSp>
        <p:nvCxnSpPr>
          <p:cNvPr id="22" name="Conector recto de flecha 77">
            <a:extLst>
              <a:ext uri="{FF2B5EF4-FFF2-40B4-BE49-F238E27FC236}">
                <a16:creationId xmlns:a16="http://schemas.microsoft.com/office/drawing/2014/main" id="{8045811A-D284-4D6A-9BBD-191ADA2F6450}"/>
              </a:ext>
            </a:extLst>
          </p:cNvPr>
          <p:cNvCxnSpPr>
            <a:cxnSpLocks/>
            <a:stCxn id="16" idx="2"/>
            <a:endCxn id="19" idx="0"/>
          </p:cNvCxnSpPr>
          <p:nvPr/>
        </p:nvCxnSpPr>
        <p:spPr>
          <a:xfrm rot="5400000">
            <a:off x="6376479" y="2363288"/>
            <a:ext cx="315842" cy="616727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81">
            <a:extLst>
              <a:ext uri="{FF2B5EF4-FFF2-40B4-BE49-F238E27FC236}">
                <a16:creationId xmlns:a16="http://schemas.microsoft.com/office/drawing/2014/main" id="{D911006B-93CE-4FBD-AE56-643216A7DA22}"/>
              </a:ext>
            </a:extLst>
          </p:cNvPr>
          <p:cNvCxnSpPr>
            <a:cxnSpLocks/>
            <a:stCxn id="16" idx="3"/>
            <a:endCxn id="33" idx="0"/>
          </p:cNvCxnSpPr>
          <p:nvPr/>
        </p:nvCxnSpPr>
        <p:spPr>
          <a:xfrm>
            <a:off x="8105680" y="1878871"/>
            <a:ext cx="271045" cy="950700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upo 23">
            <a:extLst>
              <a:ext uri="{FF2B5EF4-FFF2-40B4-BE49-F238E27FC236}">
                <a16:creationId xmlns:a16="http://schemas.microsoft.com/office/drawing/2014/main" id="{91342E10-A949-4160-92B1-400553945D76}"/>
              </a:ext>
            </a:extLst>
          </p:cNvPr>
          <p:cNvGrpSpPr/>
          <p:nvPr/>
        </p:nvGrpSpPr>
        <p:grpSpPr>
          <a:xfrm>
            <a:off x="7659752" y="2829572"/>
            <a:ext cx="1433946" cy="857412"/>
            <a:chOff x="10086262" y="4032671"/>
            <a:chExt cx="1746186" cy="1044112"/>
          </a:xfrm>
        </p:grpSpPr>
        <p:sp>
          <p:nvSpPr>
            <p:cNvPr id="33" name="Diagrama de flujo: proceso 32">
              <a:extLst>
                <a:ext uri="{FF2B5EF4-FFF2-40B4-BE49-F238E27FC236}">
                  <a16:creationId xmlns:a16="http://schemas.microsoft.com/office/drawing/2014/main" id="{B8646052-E266-4D7E-A0D3-A38CFAFC2333}"/>
                </a:ext>
              </a:extLst>
            </p:cNvPr>
            <p:cNvSpPr/>
            <p:nvPr/>
          </p:nvSpPr>
          <p:spPr>
            <a:xfrm>
              <a:off x="10086262" y="4032671"/>
              <a:ext cx="1746186" cy="1044112"/>
            </a:xfrm>
            <a:prstGeom prst="flowChartProcess">
              <a:avLst/>
            </a:prstGeom>
            <a:solidFill>
              <a:srgbClr val="7CA1CE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827CA0EC-1CAB-4604-AC53-F804642C6C87}"/>
                </a:ext>
              </a:extLst>
            </p:cNvPr>
            <p:cNvSpPr txBox="1"/>
            <p:nvPr/>
          </p:nvSpPr>
          <p:spPr>
            <a:xfrm>
              <a:off x="10174725" y="4084985"/>
              <a:ext cx="1564928" cy="9369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dirty="0">
                  <a:solidFill>
                    <a:schemeClr val="bg1"/>
                  </a:solidFill>
                </a:rPr>
                <a:t>Devolver la media entre el nuevo valor y el ya existente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D37AAF97-F7C9-456E-A14F-0870464EDCBE}"/>
              </a:ext>
            </a:extLst>
          </p:cNvPr>
          <p:cNvSpPr txBox="1"/>
          <p:nvPr/>
        </p:nvSpPr>
        <p:spPr>
          <a:xfrm>
            <a:off x="6124231" y="2362085"/>
            <a:ext cx="460763" cy="303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</a:t>
            </a:r>
            <a:endParaRPr lang="es-ES" dirty="0">
              <a:solidFill>
                <a:schemeClr val="bg1"/>
              </a:solidFill>
            </a:endParaRPr>
          </a:p>
        </p:txBody>
      </p:sp>
      <p:cxnSp>
        <p:nvCxnSpPr>
          <p:cNvPr id="26" name="Conector recto de flecha 100">
            <a:extLst>
              <a:ext uri="{FF2B5EF4-FFF2-40B4-BE49-F238E27FC236}">
                <a16:creationId xmlns:a16="http://schemas.microsoft.com/office/drawing/2014/main" id="{781C0040-E716-4ED1-85B7-F4D377D5FCA6}"/>
              </a:ext>
            </a:extLst>
          </p:cNvPr>
          <p:cNvCxnSpPr>
            <a:cxnSpLocks/>
            <a:stCxn id="33" idx="2"/>
            <a:endCxn id="40" idx="0"/>
          </p:cNvCxnSpPr>
          <p:nvPr/>
        </p:nvCxnSpPr>
        <p:spPr>
          <a:xfrm rot="5400000">
            <a:off x="7331267" y="3636378"/>
            <a:ext cx="994853" cy="1096065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upo 26">
            <a:extLst>
              <a:ext uri="{FF2B5EF4-FFF2-40B4-BE49-F238E27FC236}">
                <a16:creationId xmlns:a16="http://schemas.microsoft.com/office/drawing/2014/main" id="{CBABCCAC-2249-48C5-8695-1EAAA58AB8CC}"/>
              </a:ext>
            </a:extLst>
          </p:cNvPr>
          <p:cNvGrpSpPr/>
          <p:nvPr/>
        </p:nvGrpSpPr>
        <p:grpSpPr>
          <a:xfrm>
            <a:off x="1175447" y="3197616"/>
            <a:ext cx="2648416" cy="596877"/>
            <a:chOff x="3789414" y="3546535"/>
            <a:chExt cx="4130841" cy="1976739"/>
          </a:xfrm>
          <a:solidFill>
            <a:srgbClr val="7CA1CE"/>
          </a:solidFill>
        </p:grpSpPr>
        <p:sp>
          <p:nvSpPr>
            <p:cNvPr id="31" name="Diagrama de flujo: proceso 30">
              <a:extLst>
                <a:ext uri="{FF2B5EF4-FFF2-40B4-BE49-F238E27FC236}">
                  <a16:creationId xmlns:a16="http://schemas.microsoft.com/office/drawing/2014/main" id="{F46ECB71-5AC4-452A-B0AC-9654BE9D4194}"/>
                </a:ext>
              </a:extLst>
            </p:cNvPr>
            <p:cNvSpPr/>
            <p:nvPr/>
          </p:nvSpPr>
          <p:spPr>
            <a:xfrm>
              <a:off x="3789414" y="3546535"/>
              <a:ext cx="4130841" cy="1976739"/>
            </a:xfrm>
            <a:prstGeom prst="flowChartProcess">
              <a:avLst/>
            </a:prstGeom>
            <a:grp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28489823-9690-4654-9224-ADF5054E95CC}"/>
                </a:ext>
              </a:extLst>
            </p:cNvPr>
            <p:cNvSpPr txBox="1"/>
            <p:nvPr/>
          </p:nvSpPr>
          <p:spPr>
            <a:xfrm>
              <a:off x="3920720" y="3721809"/>
              <a:ext cx="3787706" cy="173280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bg1"/>
                  </a:solidFill>
                </a:rPr>
                <a:t>Pedir una nueva valoración y guardarla en su </a:t>
              </a:r>
              <a:r>
                <a:rPr lang="es-ES" sz="1400" dirty="0" err="1">
                  <a:solidFill>
                    <a:schemeClr val="bg1"/>
                  </a:solidFill>
                </a:rPr>
                <a:t>double</a:t>
              </a:r>
              <a:endParaRPr lang="es-E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8" name="Conector recto de flecha 69">
            <a:extLst>
              <a:ext uri="{FF2B5EF4-FFF2-40B4-BE49-F238E27FC236}">
                <a16:creationId xmlns:a16="http://schemas.microsoft.com/office/drawing/2014/main" id="{58F9370F-543F-4A7F-86B0-A89BF6BA22C7}"/>
              </a:ext>
            </a:extLst>
          </p:cNvPr>
          <p:cNvCxnSpPr>
            <a:cxnSpLocks/>
            <a:stCxn id="20" idx="2"/>
            <a:endCxn id="16" idx="1"/>
          </p:cNvCxnSpPr>
          <p:nvPr/>
        </p:nvCxnSpPr>
        <p:spPr>
          <a:xfrm rot="5400000" flipH="1" flipV="1">
            <a:off x="2412112" y="1978435"/>
            <a:ext cx="3267297" cy="3068170"/>
          </a:xfrm>
          <a:prstGeom prst="bentConnector4">
            <a:avLst>
              <a:gd name="adj1" fmla="val -5746"/>
              <a:gd name="adj2" fmla="val 79163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100">
            <a:extLst>
              <a:ext uri="{FF2B5EF4-FFF2-40B4-BE49-F238E27FC236}">
                <a16:creationId xmlns:a16="http://schemas.microsoft.com/office/drawing/2014/main" id="{62A1765E-5B33-43A5-92B6-0C0454F887BF}"/>
              </a:ext>
            </a:extLst>
          </p:cNvPr>
          <p:cNvCxnSpPr>
            <a:cxnSpLocks/>
            <a:stCxn id="19" idx="2"/>
            <a:endCxn id="40" idx="0"/>
          </p:cNvCxnSpPr>
          <p:nvPr/>
        </p:nvCxnSpPr>
        <p:spPr>
          <a:xfrm rot="16200000" flipH="1">
            <a:off x="6255922" y="3657098"/>
            <a:ext cx="994853" cy="1054624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Nube 29">
            <a:extLst>
              <a:ext uri="{FF2B5EF4-FFF2-40B4-BE49-F238E27FC236}">
                <a16:creationId xmlns:a16="http://schemas.microsoft.com/office/drawing/2014/main" id="{62F722CD-E09C-4320-8D6A-8536C83C2EAE}"/>
              </a:ext>
            </a:extLst>
          </p:cNvPr>
          <p:cNvSpPr/>
          <p:nvPr/>
        </p:nvSpPr>
        <p:spPr>
          <a:xfrm>
            <a:off x="1732751" y="5516153"/>
            <a:ext cx="7201278" cy="918485"/>
          </a:xfrm>
          <a:prstGeom prst="cloud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>
                <a:solidFill>
                  <a:schemeClr val="tx1"/>
                </a:solidFill>
              </a:rPr>
              <a:t>Aumentando la complejidad del programa se podría guardar el número de valoraciones que se ha hecho para que la media fuera de todas las valoraciones por igual </a:t>
            </a:r>
          </a:p>
        </p:txBody>
      </p:sp>
      <p:sp>
        <p:nvSpPr>
          <p:cNvPr id="37" name="3 Conector">
            <a:extLst>
              <a:ext uri="{FF2B5EF4-FFF2-40B4-BE49-F238E27FC236}">
                <a16:creationId xmlns:a16="http://schemas.microsoft.com/office/drawing/2014/main" id="{698B8B20-2820-46E2-8E51-BD73CFBEA787}"/>
              </a:ext>
            </a:extLst>
          </p:cNvPr>
          <p:cNvSpPr/>
          <p:nvPr/>
        </p:nvSpPr>
        <p:spPr>
          <a:xfrm>
            <a:off x="2249877" y="991858"/>
            <a:ext cx="499555" cy="499555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0" name="3 Conector">
            <a:extLst>
              <a:ext uri="{FF2B5EF4-FFF2-40B4-BE49-F238E27FC236}">
                <a16:creationId xmlns:a16="http://schemas.microsoft.com/office/drawing/2014/main" id="{A3B46A8E-1B57-429D-8380-C69EE60784E2}"/>
              </a:ext>
            </a:extLst>
          </p:cNvPr>
          <p:cNvSpPr/>
          <p:nvPr/>
        </p:nvSpPr>
        <p:spPr>
          <a:xfrm>
            <a:off x="7030882" y="4681837"/>
            <a:ext cx="499555" cy="499555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8 Proceso">
            <a:extLst>
              <a:ext uri="{FF2B5EF4-FFF2-40B4-BE49-F238E27FC236}">
                <a16:creationId xmlns:a16="http://schemas.microsoft.com/office/drawing/2014/main" id="{3375F55F-B3F8-420A-A3E3-9032B99F6B2D}"/>
              </a:ext>
            </a:extLst>
          </p:cNvPr>
          <p:cNvSpPr/>
          <p:nvPr/>
        </p:nvSpPr>
        <p:spPr>
          <a:xfrm>
            <a:off x="1230919" y="783122"/>
            <a:ext cx="2757942" cy="334338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Pregunta por el nombre del libro y guarda el valor del Scanner en la variable nombre</a:t>
            </a:r>
          </a:p>
        </p:txBody>
      </p:sp>
      <p:sp>
        <p:nvSpPr>
          <p:cNvPr id="5" name="3 Conector">
            <a:extLst>
              <a:ext uri="{FF2B5EF4-FFF2-40B4-BE49-F238E27FC236}">
                <a16:creationId xmlns:a16="http://schemas.microsoft.com/office/drawing/2014/main" id="{1500BF27-2636-4AE2-9D18-CC682E2A2ED7}"/>
              </a:ext>
            </a:extLst>
          </p:cNvPr>
          <p:cNvSpPr/>
          <p:nvPr/>
        </p:nvSpPr>
        <p:spPr>
          <a:xfrm>
            <a:off x="2452933" y="260648"/>
            <a:ext cx="313913" cy="313913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3 Decisión">
            <a:extLst>
              <a:ext uri="{FF2B5EF4-FFF2-40B4-BE49-F238E27FC236}">
                <a16:creationId xmlns:a16="http://schemas.microsoft.com/office/drawing/2014/main" id="{1B14BAE7-CE1F-4755-974F-1A4BC557B01B}"/>
              </a:ext>
            </a:extLst>
          </p:cNvPr>
          <p:cNvSpPr/>
          <p:nvPr/>
        </p:nvSpPr>
        <p:spPr>
          <a:xfrm>
            <a:off x="942352" y="1316712"/>
            <a:ext cx="3335076" cy="792088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¿La librería no se ha acabado y la posición [j,0] es distinta del nombre?</a:t>
            </a:r>
          </a:p>
        </p:txBody>
      </p:sp>
      <p:sp>
        <p:nvSpPr>
          <p:cNvPr id="7" name="18 Proceso">
            <a:extLst>
              <a:ext uri="{FF2B5EF4-FFF2-40B4-BE49-F238E27FC236}">
                <a16:creationId xmlns:a16="http://schemas.microsoft.com/office/drawing/2014/main" id="{28219FA2-D83B-45E5-8133-E3A399C397F5}"/>
              </a:ext>
            </a:extLst>
          </p:cNvPr>
          <p:cNvSpPr/>
          <p:nvPr/>
        </p:nvSpPr>
        <p:spPr>
          <a:xfrm>
            <a:off x="1248049" y="2280822"/>
            <a:ext cx="2725060" cy="288032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Aumenta la posición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5E65EFA-B9DE-4161-8DBB-6389570717D8}"/>
              </a:ext>
            </a:extLst>
          </p:cNvPr>
          <p:cNvCxnSpPr>
            <a:stCxn id="6" idx="2"/>
            <a:endCxn id="6" idx="2"/>
          </p:cNvCxnSpPr>
          <p:nvPr/>
        </p:nvCxnSpPr>
        <p:spPr>
          <a:xfrm>
            <a:off x="2609890" y="210880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6CEB2AF0-50B8-45C7-911D-574B3E9E102B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2609890" y="2108800"/>
            <a:ext cx="689" cy="172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: angular 12">
            <a:extLst>
              <a:ext uri="{FF2B5EF4-FFF2-40B4-BE49-F238E27FC236}">
                <a16:creationId xmlns:a16="http://schemas.microsoft.com/office/drawing/2014/main" id="{EADAA7A8-BC3D-4794-8145-C0BCF205FFC5}"/>
              </a:ext>
            </a:extLst>
          </p:cNvPr>
          <p:cNvCxnSpPr>
            <a:cxnSpLocks/>
            <a:stCxn id="7" idx="1"/>
            <a:endCxn id="6" idx="1"/>
          </p:cNvCxnSpPr>
          <p:nvPr/>
        </p:nvCxnSpPr>
        <p:spPr>
          <a:xfrm rot="10800000">
            <a:off x="942353" y="1712756"/>
            <a:ext cx="305697" cy="712082"/>
          </a:xfrm>
          <a:prstGeom prst="bentConnector3">
            <a:avLst>
              <a:gd name="adj1" fmla="val 17478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: angular 14">
            <a:extLst>
              <a:ext uri="{FF2B5EF4-FFF2-40B4-BE49-F238E27FC236}">
                <a16:creationId xmlns:a16="http://schemas.microsoft.com/office/drawing/2014/main" id="{4E18ED2D-F54C-4DC3-B6F6-6BCD9B1D099A}"/>
              </a:ext>
            </a:extLst>
          </p:cNvPr>
          <p:cNvCxnSpPr>
            <a:cxnSpLocks/>
            <a:stCxn id="6" idx="3"/>
            <a:endCxn id="24" idx="0"/>
          </p:cNvCxnSpPr>
          <p:nvPr/>
        </p:nvCxnSpPr>
        <p:spPr>
          <a:xfrm flipH="1">
            <a:off x="2609890" y="1712756"/>
            <a:ext cx="1667538" cy="1144338"/>
          </a:xfrm>
          <a:prstGeom prst="bentConnector4">
            <a:avLst>
              <a:gd name="adj1" fmla="val -13709"/>
              <a:gd name="adj2" fmla="val 8902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9FC648FF-7415-4538-90E5-A5078C633E47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2609890" y="1117460"/>
            <a:ext cx="0" cy="1992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18C4DD98-F4A7-4372-86EC-0B75EECCB41D}"/>
              </a:ext>
            </a:extLst>
          </p:cNvPr>
          <p:cNvCxnSpPr>
            <a:stCxn id="5" idx="4"/>
            <a:endCxn id="4" idx="0"/>
          </p:cNvCxnSpPr>
          <p:nvPr/>
        </p:nvCxnSpPr>
        <p:spPr>
          <a:xfrm>
            <a:off x="2609890" y="574561"/>
            <a:ext cx="0" cy="208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3 Decisión">
            <a:extLst>
              <a:ext uri="{FF2B5EF4-FFF2-40B4-BE49-F238E27FC236}">
                <a16:creationId xmlns:a16="http://schemas.microsoft.com/office/drawing/2014/main" id="{17AEF886-59EB-4892-94C7-E8500C054546}"/>
              </a:ext>
            </a:extLst>
          </p:cNvPr>
          <p:cNvSpPr/>
          <p:nvPr/>
        </p:nvSpPr>
        <p:spPr>
          <a:xfrm>
            <a:off x="1451291" y="2857094"/>
            <a:ext cx="2317197" cy="792088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¿Se ha llegado al final de la librería?</a:t>
            </a:r>
          </a:p>
        </p:txBody>
      </p:sp>
      <p:sp>
        <p:nvSpPr>
          <p:cNvPr id="26" name="18 Proceso">
            <a:extLst>
              <a:ext uri="{FF2B5EF4-FFF2-40B4-BE49-F238E27FC236}">
                <a16:creationId xmlns:a16="http://schemas.microsoft.com/office/drawing/2014/main" id="{E1FAFE40-126A-4CD0-BCA5-3DA60C075384}"/>
              </a:ext>
            </a:extLst>
          </p:cNvPr>
          <p:cNvSpPr/>
          <p:nvPr/>
        </p:nvSpPr>
        <p:spPr>
          <a:xfrm>
            <a:off x="4110704" y="3099761"/>
            <a:ext cx="2757942" cy="334338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Imprimir que no hay un libro registrado así</a:t>
            </a:r>
          </a:p>
        </p:txBody>
      </p: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9E970639-972F-4C53-8E4A-A79F33810CBE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>
            <a:off x="3768488" y="3253138"/>
            <a:ext cx="342216" cy="13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18 Proceso">
            <a:extLst>
              <a:ext uri="{FF2B5EF4-FFF2-40B4-BE49-F238E27FC236}">
                <a16:creationId xmlns:a16="http://schemas.microsoft.com/office/drawing/2014/main" id="{C38F15B7-98F5-4F07-93FD-35D5F9CD1793}"/>
              </a:ext>
            </a:extLst>
          </p:cNvPr>
          <p:cNvSpPr/>
          <p:nvPr/>
        </p:nvSpPr>
        <p:spPr>
          <a:xfrm>
            <a:off x="758250" y="3852391"/>
            <a:ext cx="3708627" cy="526004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Declarar </a:t>
            </a:r>
            <a:r>
              <a:rPr lang="es-ES" sz="1100" dirty="0" err="1"/>
              <a:t>pagInt</a:t>
            </a:r>
            <a:r>
              <a:rPr lang="es-ES" sz="1100" dirty="0"/>
              <a:t> y </a:t>
            </a:r>
            <a:r>
              <a:rPr lang="es-ES" sz="1100" dirty="0" err="1"/>
              <a:t>marcInt</a:t>
            </a:r>
            <a:r>
              <a:rPr lang="es-ES" sz="1100" dirty="0"/>
              <a:t> e inicializarlas con los valores enteros (usando </a:t>
            </a:r>
            <a:r>
              <a:rPr lang="es-ES" sz="1100" dirty="0">
                <a:solidFill>
                  <a:srgbClr val="F57B17"/>
                </a:solidFill>
              </a:rPr>
              <a:t>string2int</a:t>
            </a:r>
            <a:r>
              <a:rPr lang="es-ES" sz="1100" dirty="0"/>
              <a:t>) del marcapáginas y el numero de paginas de dicho libro</a:t>
            </a:r>
          </a:p>
        </p:txBody>
      </p:sp>
      <p:sp>
        <p:nvSpPr>
          <p:cNvPr id="48" name="3 Decisión">
            <a:extLst>
              <a:ext uri="{FF2B5EF4-FFF2-40B4-BE49-F238E27FC236}">
                <a16:creationId xmlns:a16="http://schemas.microsoft.com/office/drawing/2014/main" id="{ACADF3A4-6B24-48A6-8827-10F0DACFFF34}"/>
              </a:ext>
            </a:extLst>
          </p:cNvPr>
          <p:cNvSpPr/>
          <p:nvPr/>
        </p:nvSpPr>
        <p:spPr>
          <a:xfrm>
            <a:off x="1625599" y="4520127"/>
            <a:ext cx="1968582" cy="672921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¿</a:t>
            </a:r>
            <a:r>
              <a:rPr lang="es-ES" sz="1100" dirty="0" err="1"/>
              <a:t>marcInt</a:t>
            </a:r>
            <a:r>
              <a:rPr lang="es-ES" sz="1100" dirty="0"/>
              <a:t> es igual a 0?</a:t>
            </a:r>
          </a:p>
        </p:txBody>
      </p:sp>
      <p:sp>
        <p:nvSpPr>
          <p:cNvPr id="49" name="18 Proceso">
            <a:extLst>
              <a:ext uri="{FF2B5EF4-FFF2-40B4-BE49-F238E27FC236}">
                <a16:creationId xmlns:a16="http://schemas.microsoft.com/office/drawing/2014/main" id="{DB5EAE1E-1157-4E4B-BBF1-1A531C5BDA71}"/>
              </a:ext>
            </a:extLst>
          </p:cNvPr>
          <p:cNvSpPr/>
          <p:nvPr/>
        </p:nvSpPr>
        <p:spPr>
          <a:xfrm>
            <a:off x="4369851" y="4689418"/>
            <a:ext cx="2757942" cy="334338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Imprimir que no ha empezado a leer el libro</a:t>
            </a:r>
          </a:p>
        </p:txBody>
      </p:sp>
      <p:sp>
        <p:nvSpPr>
          <p:cNvPr id="50" name="3 Decisión">
            <a:extLst>
              <a:ext uri="{FF2B5EF4-FFF2-40B4-BE49-F238E27FC236}">
                <a16:creationId xmlns:a16="http://schemas.microsoft.com/office/drawing/2014/main" id="{D207D70D-198C-4A37-9282-0A2F14AE722A}"/>
              </a:ext>
            </a:extLst>
          </p:cNvPr>
          <p:cNvSpPr/>
          <p:nvPr/>
        </p:nvSpPr>
        <p:spPr>
          <a:xfrm>
            <a:off x="1625598" y="5396317"/>
            <a:ext cx="1968582" cy="672921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¿</a:t>
            </a:r>
            <a:r>
              <a:rPr lang="es-ES" sz="1000" dirty="0" err="1"/>
              <a:t>marcInt</a:t>
            </a:r>
            <a:r>
              <a:rPr lang="es-ES" sz="1000" dirty="0"/>
              <a:t> es menor a </a:t>
            </a:r>
            <a:r>
              <a:rPr lang="es-ES" sz="1000" dirty="0" err="1"/>
              <a:t>pagInt</a:t>
            </a:r>
            <a:r>
              <a:rPr lang="es-ES" sz="1000" dirty="0"/>
              <a:t>?</a:t>
            </a:r>
          </a:p>
        </p:txBody>
      </p:sp>
      <p:sp>
        <p:nvSpPr>
          <p:cNvPr id="52" name="18 Proceso">
            <a:extLst>
              <a:ext uri="{FF2B5EF4-FFF2-40B4-BE49-F238E27FC236}">
                <a16:creationId xmlns:a16="http://schemas.microsoft.com/office/drawing/2014/main" id="{AC5F2223-89C4-4B01-9D48-5824264B73CC}"/>
              </a:ext>
            </a:extLst>
          </p:cNvPr>
          <p:cNvSpPr/>
          <p:nvPr/>
        </p:nvSpPr>
        <p:spPr>
          <a:xfrm>
            <a:off x="4369851" y="5566947"/>
            <a:ext cx="2757942" cy="334338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Imprimir que no ha acabado el libro, y por consiguiente la pagina por la que va</a:t>
            </a:r>
          </a:p>
        </p:txBody>
      </p:sp>
      <p:sp>
        <p:nvSpPr>
          <p:cNvPr id="53" name="18 Proceso">
            <a:extLst>
              <a:ext uri="{FF2B5EF4-FFF2-40B4-BE49-F238E27FC236}">
                <a16:creationId xmlns:a16="http://schemas.microsoft.com/office/drawing/2014/main" id="{65E0C1CE-F2C8-421C-99E4-14080C020290}"/>
              </a:ext>
            </a:extLst>
          </p:cNvPr>
          <p:cNvSpPr/>
          <p:nvPr/>
        </p:nvSpPr>
        <p:spPr>
          <a:xfrm>
            <a:off x="1224073" y="6268239"/>
            <a:ext cx="2757942" cy="334338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Imprimir que ha acabado de leer el libro</a:t>
            </a:r>
          </a:p>
        </p:txBody>
      </p:sp>
      <p:sp>
        <p:nvSpPr>
          <p:cNvPr id="54" name="3 Conector">
            <a:extLst>
              <a:ext uri="{FF2B5EF4-FFF2-40B4-BE49-F238E27FC236}">
                <a16:creationId xmlns:a16="http://schemas.microsoft.com/office/drawing/2014/main" id="{4217943F-DFB3-42AF-8232-C0ADEEA6567E}"/>
              </a:ext>
            </a:extLst>
          </p:cNvPr>
          <p:cNvSpPr/>
          <p:nvPr/>
        </p:nvSpPr>
        <p:spPr>
          <a:xfrm>
            <a:off x="8242332" y="6182009"/>
            <a:ext cx="444941" cy="444941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AC336117-79E3-4E3D-AE9C-EBFF3284D394}"/>
              </a:ext>
            </a:extLst>
          </p:cNvPr>
          <p:cNvCxnSpPr>
            <a:stCxn id="48" idx="3"/>
            <a:endCxn id="49" idx="1"/>
          </p:cNvCxnSpPr>
          <p:nvPr/>
        </p:nvCxnSpPr>
        <p:spPr>
          <a:xfrm flipV="1">
            <a:off x="3594181" y="4856587"/>
            <a:ext cx="77567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recto de flecha 57">
            <a:extLst>
              <a:ext uri="{FF2B5EF4-FFF2-40B4-BE49-F238E27FC236}">
                <a16:creationId xmlns:a16="http://schemas.microsoft.com/office/drawing/2014/main" id="{D9475D7A-270C-457C-8DB8-A0F481AA35DF}"/>
              </a:ext>
            </a:extLst>
          </p:cNvPr>
          <p:cNvCxnSpPr>
            <a:stCxn id="50" idx="3"/>
            <a:endCxn id="52" idx="1"/>
          </p:cNvCxnSpPr>
          <p:nvPr/>
        </p:nvCxnSpPr>
        <p:spPr>
          <a:xfrm>
            <a:off x="3594180" y="5732778"/>
            <a:ext cx="775671" cy="1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C014FE02-7E3D-4710-B540-E6AE84B81290}"/>
              </a:ext>
            </a:extLst>
          </p:cNvPr>
          <p:cNvCxnSpPr>
            <a:stCxn id="48" idx="2"/>
            <a:endCxn id="50" idx="0"/>
          </p:cNvCxnSpPr>
          <p:nvPr/>
        </p:nvCxnSpPr>
        <p:spPr>
          <a:xfrm flipH="1">
            <a:off x="2609889" y="5193048"/>
            <a:ext cx="1" cy="203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E25DFAD0-CD40-46EE-B350-1C6FE81A9D9E}"/>
              </a:ext>
            </a:extLst>
          </p:cNvPr>
          <p:cNvCxnSpPr>
            <a:stCxn id="50" idx="2"/>
            <a:endCxn id="53" idx="0"/>
          </p:cNvCxnSpPr>
          <p:nvPr/>
        </p:nvCxnSpPr>
        <p:spPr>
          <a:xfrm flipH="1">
            <a:off x="2603044" y="6069238"/>
            <a:ext cx="6845" cy="199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de flecha 67">
            <a:extLst>
              <a:ext uri="{FF2B5EF4-FFF2-40B4-BE49-F238E27FC236}">
                <a16:creationId xmlns:a16="http://schemas.microsoft.com/office/drawing/2014/main" id="{F869484D-94EC-410A-9C10-CECCD79BEBD4}"/>
              </a:ext>
            </a:extLst>
          </p:cNvPr>
          <p:cNvCxnSpPr>
            <a:stCxn id="53" idx="3"/>
            <a:endCxn id="54" idx="2"/>
          </p:cNvCxnSpPr>
          <p:nvPr/>
        </p:nvCxnSpPr>
        <p:spPr>
          <a:xfrm flipV="1">
            <a:off x="3982015" y="6404480"/>
            <a:ext cx="4260317" cy="30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ector: angular 70">
            <a:extLst>
              <a:ext uri="{FF2B5EF4-FFF2-40B4-BE49-F238E27FC236}">
                <a16:creationId xmlns:a16="http://schemas.microsoft.com/office/drawing/2014/main" id="{2F7AA13B-6FC1-49C8-A04F-019A745B89C2}"/>
              </a:ext>
            </a:extLst>
          </p:cNvPr>
          <p:cNvCxnSpPr>
            <a:stCxn id="49" idx="3"/>
            <a:endCxn id="54" idx="0"/>
          </p:cNvCxnSpPr>
          <p:nvPr/>
        </p:nvCxnSpPr>
        <p:spPr>
          <a:xfrm>
            <a:off x="7127793" y="4856587"/>
            <a:ext cx="1337010" cy="13254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: angular 72">
            <a:extLst>
              <a:ext uri="{FF2B5EF4-FFF2-40B4-BE49-F238E27FC236}">
                <a16:creationId xmlns:a16="http://schemas.microsoft.com/office/drawing/2014/main" id="{19E8C061-D3DB-4713-A6F0-68AB3EBC236E}"/>
              </a:ext>
            </a:extLst>
          </p:cNvPr>
          <p:cNvCxnSpPr>
            <a:cxnSpLocks/>
            <a:stCxn id="52" idx="3"/>
            <a:endCxn id="54" idx="0"/>
          </p:cNvCxnSpPr>
          <p:nvPr/>
        </p:nvCxnSpPr>
        <p:spPr>
          <a:xfrm>
            <a:off x="7127793" y="5734116"/>
            <a:ext cx="1337010" cy="44789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de flecha 77">
            <a:extLst>
              <a:ext uri="{FF2B5EF4-FFF2-40B4-BE49-F238E27FC236}">
                <a16:creationId xmlns:a16="http://schemas.microsoft.com/office/drawing/2014/main" id="{B8D2EF3C-3EC6-449F-81DB-85F2864E74C3}"/>
              </a:ext>
            </a:extLst>
          </p:cNvPr>
          <p:cNvCxnSpPr>
            <a:stCxn id="24" idx="2"/>
            <a:endCxn id="47" idx="0"/>
          </p:cNvCxnSpPr>
          <p:nvPr/>
        </p:nvCxnSpPr>
        <p:spPr>
          <a:xfrm>
            <a:off x="2609890" y="3649182"/>
            <a:ext cx="2674" cy="203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62 Rectángulo">
            <a:extLst>
              <a:ext uri="{FF2B5EF4-FFF2-40B4-BE49-F238E27FC236}">
                <a16:creationId xmlns:a16="http://schemas.microsoft.com/office/drawing/2014/main" id="{B4DF7E92-3AF3-45A7-BA7C-F0C233663C43}"/>
              </a:ext>
            </a:extLst>
          </p:cNvPr>
          <p:cNvSpPr/>
          <p:nvPr/>
        </p:nvSpPr>
        <p:spPr>
          <a:xfrm>
            <a:off x="-98472" y="35780"/>
            <a:ext cx="239445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600" b="1" cap="none" spc="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marcapag</a:t>
            </a:r>
            <a:endParaRPr lang="es-E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98" name="CuadroTexto 97">
            <a:extLst>
              <a:ext uri="{FF2B5EF4-FFF2-40B4-BE49-F238E27FC236}">
                <a16:creationId xmlns:a16="http://schemas.microsoft.com/office/drawing/2014/main" id="{98BE0A87-6862-4F50-9B86-4A793ED16871}"/>
              </a:ext>
            </a:extLst>
          </p:cNvPr>
          <p:cNvSpPr txBox="1"/>
          <p:nvPr/>
        </p:nvSpPr>
        <p:spPr>
          <a:xfrm>
            <a:off x="5293000" y="642514"/>
            <a:ext cx="257153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String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[][] </a:t>
            </a: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libreria</a:t>
            </a:r>
            <a:endParaRPr lang="es-ES" sz="1600" dirty="0">
              <a:solidFill>
                <a:schemeClr val="tx2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99" name="89 CuadroTexto">
            <a:extLst>
              <a:ext uri="{FF2B5EF4-FFF2-40B4-BE49-F238E27FC236}">
                <a16:creationId xmlns:a16="http://schemas.microsoft.com/office/drawing/2014/main" id="{B88B39FC-CDFB-4812-98B7-DF29903BB2A4}"/>
              </a:ext>
            </a:extLst>
          </p:cNvPr>
          <p:cNvSpPr txBox="1"/>
          <p:nvPr/>
        </p:nvSpPr>
        <p:spPr>
          <a:xfrm>
            <a:off x="4466877" y="2123259"/>
            <a:ext cx="399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No</a:t>
            </a:r>
          </a:p>
        </p:txBody>
      </p:sp>
      <p:sp>
        <p:nvSpPr>
          <p:cNvPr id="101" name="89 CuadroTexto">
            <a:extLst>
              <a:ext uri="{FF2B5EF4-FFF2-40B4-BE49-F238E27FC236}">
                <a16:creationId xmlns:a16="http://schemas.microsoft.com/office/drawing/2014/main" id="{878536CF-056D-4986-AB03-A49A77148832}"/>
              </a:ext>
            </a:extLst>
          </p:cNvPr>
          <p:cNvSpPr txBox="1"/>
          <p:nvPr/>
        </p:nvSpPr>
        <p:spPr>
          <a:xfrm>
            <a:off x="2603044" y="3613211"/>
            <a:ext cx="40648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No</a:t>
            </a:r>
          </a:p>
        </p:txBody>
      </p:sp>
      <p:sp>
        <p:nvSpPr>
          <p:cNvPr id="102" name="89 CuadroTexto">
            <a:extLst>
              <a:ext uri="{FF2B5EF4-FFF2-40B4-BE49-F238E27FC236}">
                <a16:creationId xmlns:a16="http://schemas.microsoft.com/office/drawing/2014/main" id="{9163A607-3BBB-4783-BEE7-7A3B8FDEC088}"/>
              </a:ext>
            </a:extLst>
          </p:cNvPr>
          <p:cNvSpPr txBox="1"/>
          <p:nvPr/>
        </p:nvSpPr>
        <p:spPr>
          <a:xfrm>
            <a:off x="2567065" y="5161744"/>
            <a:ext cx="399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No</a:t>
            </a:r>
          </a:p>
        </p:txBody>
      </p:sp>
      <p:sp>
        <p:nvSpPr>
          <p:cNvPr id="104" name="89 CuadroTexto">
            <a:extLst>
              <a:ext uri="{FF2B5EF4-FFF2-40B4-BE49-F238E27FC236}">
                <a16:creationId xmlns:a16="http://schemas.microsoft.com/office/drawing/2014/main" id="{51C76168-067E-4431-9823-F65D164FB600}"/>
              </a:ext>
            </a:extLst>
          </p:cNvPr>
          <p:cNvSpPr txBox="1"/>
          <p:nvPr/>
        </p:nvSpPr>
        <p:spPr>
          <a:xfrm>
            <a:off x="448066" y="1942032"/>
            <a:ext cx="399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si</a:t>
            </a:r>
          </a:p>
        </p:txBody>
      </p:sp>
      <p:cxnSp>
        <p:nvCxnSpPr>
          <p:cNvPr id="106" name="Conector recto 105">
            <a:extLst>
              <a:ext uri="{FF2B5EF4-FFF2-40B4-BE49-F238E27FC236}">
                <a16:creationId xmlns:a16="http://schemas.microsoft.com/office/drawing/2014/main" id="{51EE772A-5BD1-462F-9E40-48BB5C0116D8}"/>
              </a:ext>
            </a:extLst>
          </p:cNvPr>
          <p:cNvCxnSpPr>
            <a:stCxn id="47" idx="2"/>
            <a:endCxn id="48" idx="0"/>
          </p:cNvCxnSpPr>
          <p:nvPr/>
        </p:nvCxnSpPr>
        <p:spPr>
          <a:xfrm flipH="1">
            <a:off x="2609890" y="4378395"/>
            <a:ext cx="2674" cy="1417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89 CuadroTexto">
            <a:extLst>
              <a:ext uri="{FF2B5EF4-FFF2-40B4-BE49-F238E27FC236}">
                <a16:creationId xmlns:a16="http://schemas.microsoft.com/office/drawing/2014/main" id="{208543DD-07F9-4EF4-9531-5C37FD84CD67}"/>
              </a:ext>
            </a:extLst>
          </p:cNvPr>
          <p:cNvSpPr txBox="1"/>
          <p:nvPr/>
        </p:nvSpPr>
        <p:spPr>
          <a:xfrm>
            <a:off x="3782234" y="3033678"/>
            <a:ext cx="399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si</a:t>
            </a:r>
          </a:p>
        </p:txBody>
      </p:sp>
      <p:sp>
        <p:nvSpPr>
          <p:cNvPr id="109" name="89 CuadroTexto">
            <a:extLst>
              <a:ext uri="{FF2B5EF4-FFF2-40B4-BE49-F238E27FC236}">
                <a16:creationId xmlns:a16="http://schemas.microsoft.com/office/drawing/2014/main" id="{70DA309C-29B9-4E79-AD65-F2780A6EACB8}"/>
              </a:ext>
            </a:extLst>
          </p:cNvPr>
          <p:cNvSpPr txBox="1"/>
          <p:nvPr/>
        </p:nvSpPr>
        <p:spPr>
          <a:xfrm>
            <a:off x="3782234" y="4597946"/>
            <a:ext cx="399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si</a:t>
            </a:r>
          </a:p>
        </p:txBody>
      </p:sp>
      <p:sp>
        <p:nvSpPr>
          <p:cNvPr id="110" name="89 CuadroTexto">
            <a:extLst>
              <a:ext uri="{FF2B5EF4-FFF2-40B4-BE49-F238E27FC236}">
                <a16:creationId xmlns:a16="http://schemas.microsoft.com/office/drawing/2014/main" id="{EAABA86B-783C-4EDF-8481-0B3BC9691211}"/>
              </a:ext>
            </a:extLst>
          </p:cNvPr>
          <p:cNvSpPr txBox="1"/>
          <p:nvPr/>
        </p:nvSpPr>
        <p:spPr>
          <a:xfrm>
            <a:off x="3810136" y="5483510"/>
            <a:ext cx="399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si</a:t>
            </a:r>
          </a:p>
        </p:txBody>
      </p:sp>
      <p:sp>
        <p:nvSpPr>
          <p:cNvPr id="111" name="89 CuadroTexto">
            <a:extLst>
              <a:ext uri="{FF2B5EF4-FFF2-40B4-BE49-F238E27FC236}">
                <a16:creationId xmlns:a16="http://schemas.microsoft.com/office/drawing/2014/main" id="{8BE8EB2E-CE7D-4A9F-9F25-536E62CAC4E0}"/>
              </a:ext>
            </a:extLst>
          </p:cNvPr>
          <p:cNvSpPr txBox="1"/>
          <p:nvPr/>
        </p:nvSpPr>
        <p:spPr>
          <a:xfrm>
            <a:off x="2595750" y="6006629"/>
            <a:ext cx="399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4199815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onector"/>
          <p:cNvSpPr/>
          <p:nvPr/>
        </p:nvSpPr>
        <p:spPr>
          <a:xfrm>
            <a:off x="4152056" y="260648"/>
            <a:ext cx="432048" cy="432048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Proceso"/>
          <p:cNvSpPr/>
          <p:nvPr/>
        </p:nvSpPr>
        <p:spPr>
          <a:xfrm>
            <a:off x="3431976" y="843576"/>
            <a:ext cx="1872208" cy="497192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Escribe las opciones para filtrar </a:t>
            </a:r>
          </a:p>
        </p:txBody>
      </p:sp>
      <p:cxnSp>
        <p:nvCxnSpPr>
          <p:cNvPr id="72" name="71 Conector recto"/>
          <p:cNvCxnSpPr>
            <a:cxnSpLocks/>
            <a:stCxn id="4" idx="4"/>
            <a:endCxn id="8" idx="0"/>
          </p:cNvCxnSpPr>
          <p:nvPr/>
        </p:nvCxnSpPr>
        <p:spPr>
          <a:xfrm>
            <a:off x="4368080" y="692696"/>
            <a:ext cx="0" cy="150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32 Preparación">
            <a:extLst>
              <a:ext uri="{FF2B5EF4-FFF2-40B4-BE49-F238E27FC236}">
                <a16:creationId xmlns:a16="http://schemas.microsoft.com/office/drawing/2014/main" id="{C3113788-5262-445A-A98C-F51FDFC00FE7}"/>
              </a:ext>
            </a:extLst>
          </p:cNvPr>
          <p:cNvSpPr/>
          <p:nvPr/>
        </p:nvSpPr>
        <p:spPr>
          <a:xfrm>
            <a:off x="3508854" y="1557773"/>
            <a:ext cx="1745940" cy="678249"/>
          </a:xfrm>
          <a:prstGeom prst="flowChartPreparation">
            <a:avLst/>
          </a:prstGeom>
          <a:solidFill>
            <a:srgbClr val="B8CF8B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Lee por teclado la elección</a:t>
            </a:r>
          </a:p>
        </p:txBody>
      </p:sp>
      <p:sp>
        <p:nvSpPr>
          <p:cNvPr id="73" name="7 Proceso">
            <a:extLst>
              <a:ext uri="{FF2B5EF4-FFF2-40B4-BE49-F238E27FC236}">
                <a16:creationId xmlns:a16="http://schemas.microsoft.com/office/drawing/2014/main" id="{8EF54440-4430-40AB-A469-A30BD6CE50DB}"/>
              </a:ext>
            </a:extLst>
          </p:cNvPr>
          <p:cNvSpPr/>
          <p:nvPr/>
        </p:nvSpPr>
        <p:spPr>
          <a:xfrm>
            <a:off x="551656" y="2725124"/>
            <a:ext cx="1080120" cy="432048"/>
          </a:xfrm>
          <a:prstGeom prst="flowChart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Lee nombre de autor</a:t>
            </a:r>
          </a:p>
        </p:txBody>
      </p:sp>
      <p:sp>
        <p:nvSpPr>
          <p:cNvPr id="118" name="175 CuadroTexto">
            <a:extLst>
              <a:ext uri="{FF2B5EF4-FFF2-40B4-BE49-F238E27FC236}">
                <a16:creationId xmlns:a16="http://schemas.microsoft.com/office/drawing/2014/main" id="{CB075141-875B-4CC9-9728-80AC4FA1DD27}"/>
              </a:ext>
            </a:extLst>
          </p:cNvPr>
          <p:cNvSpPr txBox="1"/>
          <p:nvPr/>
        </p:nvSpPr>
        <p:spPr>
          <a:xfrm>
            <a:off x="550174" y="2431745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Caso1</a:t>
            </a:r>
          </a:p>
        </p:txBody>
      </p:sp>
      <p:sp>
        <p:nvSpPr>
          <p:cNvPr id="130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1935034" y="2448125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Caso2</a:t>
            </a:r>
          </a:p>
        </p:txBody>
      </p:sp>
      <p:sp>
        <p:nvSpPr>
          <p:cNvPr id="144" name="175 CuadroTexto">
            <a:extLst>
              <a:ext uri="{FF2B5EF4-FFF2-40B4-BE49-F238E27FC236}">
                <a16:creationId xmlns:a16="http://schemas.microsoft.com/office/drawing/2014/main" id="{31822DB5-8191-48AA-8429-9CE3DF2CDAD2}"/>
              </a:ext>
            </a:extLst>
          </p:cNvPr>
          <p:cNvSpPr txBox="1"/>
          <p:nvPr/>
        </p:nvSpPr>
        <p:spPr>
          <a:xfrm>
            <a:off x="3215952" y="2437092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Caso3</a:t>
            </a:r>
          </a:p>
        </p:txBody>
      </p:sp>
      <p:sp>
        <p:nvSpPr>
          <p:cNvPr id="145" name="175 CuadroTexto">
            <a:extLst>
              <a:ext uri="{FF2B5EF4-FFF2-40B4-BE49-F238E27FC236}">
                <a16:creationId xmlns:a16="http://schemas.microsoft.com/office/drawing/2014/main" id="{90A4D8B2-B06A-4247-B9AA-4F33655EF8E4}"/>
              </a:ext>
            </a:extLst>
          </p:cNvPr>
          <p:cNvSpPr txBox="1"/>
          <p:nvPr/>
        </p:nvSpPr>
        <p:spPr>
          <a:xfrm>
            <a:off x="4584104" y="2437092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Caso4</a:t>
            </a:r>
          </a:p>
        </p:txBody>
      </p:sp>
      <p:sp>
        <p:nvSpPr>
          <p:cNvPr id="197" name="175 CuadroTexto">
            <a:extLst>
              <a:ext uri="{FF2B5EF4-FFF2-40B4-BE49-F238E27FC236}">
                <a16:creationId xmlns:a16="http://schemas.microsoft.com/office/drawing/2014/main" id="{C44F39B8-5149-42AF-82B3-7611B04BFF40}"/>
              </a:ext>
            </a:extLst>
          </p:cNvPr>
          <p:cNvSpPr txBox="1"/>
          <p:nvPr/>
        </p:nvSpPr>
        <p:spPr>
          <a:xfrm>
            <a:off x="5952256" y="2437092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Caso5</a:t>
            </a:r>
          </a:p>
        </p:txBody>
      </p:sp>
      <p:sp>
        <p:nvSpPr>
          <p:cNvPr id="97" name="7 Proceso">
            <a:extLst>
              <a:ext uri="{FF2B5EF4-FFF2-40B4-BE49-F238E27FC236}">
                <a16:creationId xmlns:a16="http://schemas.microsoft.com/office/drawing/2014/main" id="{D9C2C512-290D-4D78-9155-BA2AC87C0AEE}"/>
              </a:ext>
            </a:extLst>
          </p:cNvPr>
          <p:cNvSpPr/>
          <p:nvPr/>
        </p:nvSpPr>
        <p:spPr>
          <a:xfrm>
            <a:off x="4584104" y="2725124"/>
            <a:ext cx="1080120" cy="432048"/>
          </a:xfrm>
          <a:prstGeom prst="flowChart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Lee valoración</a:t>
            </a:r>
          </a:p>
        </p:txBody>
      </p:sp>
      <p:sp>
        <p:nvSpPr>
          <p:cNvPr id="89" name="7 Proceso">
            <a:extLst>
              <a:ext uri="{FF2B5EF4-FFF2-40B4-BE49-F238E27FC236}">
                <a16:creationId xmlns:a16="http://schemas.microsoft.com/office/drawing/2014/main" id="{6141AEA9-5D4F-4044-BDE3-AC85958E0B8F}"/>
              </a:ext>
            </a:extLst>
          </p:cNvPr>
          <p:cNvSpPr/>
          <p:nvPr/>
        </p:nvSpPr>
        <p:spPr>
          <a:xfrm>
            <a:off x="3215952" y="2725124"/>
            <a:ext cx="1080120" cy="432048"/>
          </a:xfrm>
          <a:prstGeom prst="flowChart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Lee año de publicación</a:t>
            </a:r>
          </a:p>
        </p:txBody>
      </p:sp>
      <p:sp>
        <p:nvSpPr>
          <p:cNvPr id="85" name="7 Proceso">
            <a:extLst>
              <a:ext uri="{FF2B5EF4-FFF2-40B4-BE49-F238E27FC236}">
                <a16:creationId xmlns:a16="http://schemas.microsoft.com/office/drawing/2014/main" id="{165D7C7B-01EC-4985-885D-131C8A170832}"/>
              </a:ext>
            </a:extLst>
          </p:cNvPr>
          <p:cNvSpPr/>
          <p:nvPr/>
        </p:nvSpPr>
        <p:spPr>
          <a:xfrm>
            <a:off x="1919808" y="2725124"/>
            <a:ext cx="1080120" cy="432048"/>
          </a:xfrm>
          <a:prstGeom prst="flowChart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Lee el género</a:t>
            </a:r>
          </a:p>
        </p:txBody>
      </p:sp>
      <p:sp>
        <p:nvSpPr>
          <p:cNvPr id="103" name="7 Proceso">
            <a:extLst>
              <a:ext uri="{FF2B5EF4-FFF2-40B4-BE49-F238E27FC236}">
                <a16:creationId xmlns:a16="http://schemas.microsoft.com/office/drawing/2014/main" id="{94ED0AD6-104B-4116-9C12-FC84F9F8117B}"/>
              </a:ext>
            </a:extLst>
          </p:cNvPr>
          <p:cNvSpPr/>
          <p:nvPr/>
        </p:nvSpPr>
        <p:spPr>
          <a:xfrm>
            <a:off x="5950774" y="2725124"/>
            <a:ext cx="1081602" cy="432048"/>
          </a:xfrm>
          <a:prstGeom prst="flowChart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Lee número de páginas</a:t>
            </a:r>
          </a:p>
        </p:txBody>
      </p:sp>
      <p:cxnSp>
        <p:nvCxnSpPr>
          <p:cNvPr id="131" name="130 Conector recto"/>
          <p:cNvCxnSpPr>
            <a:endCxn id="62" idx="0"/>
          </p:cNvCxnSpPr>
          <p:nvPr/>
        </p:nvCxnSpPr>
        <p:spPr>
          <a:xfrm>
            <a:off x="4368080" y="1172282"/>
            <a:ext cx="13744" cy="3854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7 Proceso">
            <a:extLst>
              <a:ext uri="{FF2B5EF4-FFF2-40B4-BE49-F238E27FC236}">
                <a16:creationId xmlns:a16="http://schemas.microsoft.com/office/drawing/2014/main" id="{D9C2C512-290D-4D78-9155-BA2AC87C0AEE}"/>
              </a:ext>
            </a:extLst>
          </p:cNvPr>
          <p:cNvSpPr/>
          <p:nvPr/>
        </p:nvSpPr>
        <p:spPr>
          <a:xfrm>
            <a:off x="7248400" y="2725124"/>
            <a:ext cx="1656184" cy="432048"/>
          </a:xfrm>
          <a:prstGeom prst="flowChart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Repetición en caso de pulsar otra tecla</a:t>
            </a:r>
          </a:p>
        </p:txBody>
      </p:sp>
      <p:sp>
        <p:nvSpPr>
          <p:cNvPr id="139" name="175 CuadroTexto">
            <a:extLst>
              <a:ext uri="{FF2B5EF4-FFF2-40B4-BE49-F238E27FC236}">
                <a16:creationId xmlns:a16="http://schemas.microsoft.com/office/drawing/2014/main" id="{C44F39B8-5149-42AF-82B3-7611B04BFF40}"/>
              </a:ext>
            </a:extLst>
          </p:cNvPr>
          <p:cNvSpPr txBox="1"/>
          <p:nvPr/>
        </p:nvSpPr>
        <p:spPr>
          <a:xfrm>
            <a:off x="7327310" y="2437092"/>
            <a:ext cx="7131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Default</a:t>
            </a:r>
          </a:p>
        </p:txBody>
      </p:sp>
      <p:cxnSp>
        <p:nvCxnSpPr>
          <p:cNvPr id="143" name="142 Conector angular"/>
          <p:cNvCxnSpPr>
            <a:stCxn id="62" idx="2"/>
            <a:endCxn id="73" idx="0"/>
          </p:cNvCxnSpPr>
          <p:nvPr/>
        </p:nvCxnSpPr>
        <p:spPr>
          <a:xfrm rot="5400000">
            <a:off x="2492219" y="835519"/>
            <a:ext cx="489102" cy="3290108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146 Conector angular"/>
          <p:cNvCxnSpPr>
            <a:stCxn id="62" idx="2"/>
            <a:endCxn id="85" idx="0"/>
          </p:cNvCxnSpPr>
          <p:nvPr/>
        </p:nvCxnSpPr>
        <p:spPr>
          <a:xfrm rot="5400000">
            <a:off x="3176295" y="1519595"/>
            <a:ext cx="489102" cy="192195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148 Conector angular"/>
          <p:cNvCxnSpPr>
            <a:stCxn id="62" idx="2"/>
            <a:endCxn id="89" idx="0"/>
          </p:cNvCxnSpPr>
          <p:nvPr/>
        </p:nvCxnSpPr>
        <p:spPr>
          <a:xfrm rot="5400000">
            <a:off x="3824367" y="2167667"/>
            <a:ext cx="489102" cy="625812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150 Conector angular"/>
          <p:cNvCxnSpPr>
            <a:stCxn id="62" idx="2"/>
            <a:endCxn id="97" idx="0"/>
          </p:cNvCxnSpPr>
          <p:nvPr/>
        </p:nvCxnSpPr>
        <p:spPr>
          <a:xfrm rot="16200000" flipH="1">
            <a:off x="4508443" y="2109403"/>
            <a:ext cx="489102" cy="74234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153 Conector angular"/>
          <p:cNvCxnSpPr>
            <a:stCxn id="62" idx="2"/>
            <a:endCxn id="103" idx="0"/>
          </p:cNvCxnSpPr>
          <p:nvPr/>
        </p:nvCxnSpPr>
        <p:spPr>
          <a:xfrm rot="16200000" flipH="1">
            <a:off x="5192148" y="1425697"/>
            <a:ext cx="489102" cy="210975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155 Conector angular"/>
          <p:cNvCxnSpPr>
            <a:stCxn id="62" idx="2"/>
            <a:endCxn id="138" idx="0"/>
          </p:cNvCxnSpPr>
          <p:nvPr/>
        </p:nvCxnSpPr>
        <p:spPr>
          <a:xfrm rot="16200000" flipH="1">
            <a:off x="5984607" y="633239"/>
            <a:ext cx="489102" cy="3694668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165 Decisión"/>
          <p:cNvSpPr/>
          <p:nvPr/>
        </p:nvSpPr>
        <p:spPr>
          <a:xfrm>
            <a:off x="3431976" y="3548546"/>
            <a:ext cx="1944216" cy="792088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¿Repetir?</a:t>
            </a:r>
          </a:p>
        </p:txBody>
      </p:sp>
      <p:cxnSp>
        <p:nvCxnSpPr>
          <p:cNvPr id="168" name="167 Conector angular"/>
          <p:cNvCxnSpPr>
            <a:stCxn id="73" idx="2"/>
            <a:endCxn id="166" idx="0"/>
          </p:cNvCxnSpPr>
          <p:nvPr/>
        </p:nvCxnSpPr>
        <p:spPr>
          <a:xfrm rot="16200000" flipH="1">
            <a:off x="2552213" y="1696675"/>
            <a:ext cx="391374" cy="3312368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169 Conector angular"/>
          <p:cNvCxnSpPr>
            <a:stCxn id="85" idx="2"/>
            <a:endCxn id="166" idx="0"/>
          </p:cNvCxnSpPr>
          <p:nvPr/>
        </p:nvCxnSpPr>
        <p:spPr>
          <a:xfrm rot="16200000" flipH="1">
            <a:off x="3236289" y="2380751"/>
            <a:ext cx="391374" cy="194421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171 Conector angular"/>
          <p:cNvCxnSpPr>
            <a:stCxn id="89" idx="2"/>
            <a:endCxn id="166" idx="0"/>
          </p:cNvCxnSpPr>
          <p:nvPr/>
        </p:nvCxnSpPr>
        <p:spPr>
          <a:xfrm rot="16200000" flipH="1">
            <a:off x="3884361" y="3028823"/>
            <a:ext cx="391374" cy="648072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174 Conector angular"/>
          <p:cNvCxnSpPr>
            <a:stCxn id="97" idx="2"/>
            <a:endCxn id="166" idx="0"/>
          </p:cNvCxnSpPr>
          <p:nvPr/>
        </p:nvCxnSpPr>
        <p:spPr>
          <a:xfrm rot="5400000">
            <a:off x="4568437" y="2992819"/>
            <a:ext cx="391374" cy="72008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177 Conector angular"/>
          <p:cNvCxnSpPr>
            <a:stCxn id="103" idx="2"/>
            <a:endCxn id="166" idx="0"/>
          </p:cNvCxnSpPr>
          <p:nvPr/>
        </p:nvCxnSpPr>
        <p:spPr>
          <a:xfrm rot="5400000">
            <a:off x="5252143" y="2309114"/>
            <a:ext cx="391374" cy="208749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180 Conector angular"/>
          <p:cNvCxnSpPr>
            <a:stCxn id="138" idx="2"/>
            <a:endCxn id="166" idx="0"/>
          </p:cNvCxnSpPr>
          <p:nvPr/>
        </p:nvCxnSpPr>
        <p:spPr>
          <a:xfrm rot="5400000">
            <a:off x="6044601" y="1516655"/>
            <a:ext cx="391374" cy="3672408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182 Conector angular"/>
          <p:cNvCxnSpPr>
            <a:stCxn id="166" idx="1"/>
            <a:endCxn id="62" idx="1"/>
          </p:cNvCxnSpPr>
          <p:nvPr/>
        </p:nvCxnSpPr>
        <p:spPr>
          <a:xfrm rot="10800000" flipH="1">
            <a:off x="3431976" y="1896898"/>
            <a:ext cx="76878" cy="2047692"/>
          </a:xfrm>
          <a:prstGeom prst="bentConnector3">
            <a:avLst>
              <a:gd name="adj1" fmla="val -403392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3071936" y="3703595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Sí</a:t>
            </a:r>
          </a:p>
        </p:txBody>
      </p:sp>
      <p:sp>
        <p:nvSpPr>
          <p:cNvPr id="186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4656112" y="4340634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No</a:t>
            </a:r>
          </a:p>
        </p:txBody>
      </p:sp>
      <p:cxnSp>
        <p:nvCxnSpPr>
          <p:cNvPr id="192" name="191 Conector recto de flecha"/>
          <p:cNvCxnSpPr>
            <a:stCxn id="166" idx="2"/>
          </p:cNvCxnSpPr>
          <p:nvPr/>
        </p:nvCxnSpPr>
        <p:spPr>
          <a:xfrm>
            <a:off x="4404084" y="4340634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199 Conector"/>
          <p:cNvSpPr/>
          <p:nvPr/>
        </p:nvSpPr>
        <p:spPr>
          <a:xfrm>
            <a:off x="4139952" y="6237312"/>
            <a:ext cx="504056" cy="476672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7" name="62 Rectángulo">
            <a:extLst>
              <a:ext uri="{FF2B5EF4-FFF2-40B4-BE49-F238E27FC236}">
                <a16:creationId xmlns:a16="http://schemas.microsoft.com/office/drawing/2014/main" id="{7020EBE3-4327-40D5-B243-D11F97E3F170}"/>
              </a:ext>
            </a:extLst>
          </p:cNvPr>
          <p:cNvSpPr/>
          <p:nvPr/>
        </p:nvSpPr>
        <p:spPr>
          <a:xfrm>
            <a:off x="467544" y="188640"/>
            <a:ext cx="150118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filtrar</a:t>
            </a:r>
          </a:p>
        </p:txBody>
      </p:sp>
      <p:sp>
        <p:nvSpPr>
          <p:cNvPr id="210" name="209 Rectángulo redondeado"/>
          <p:cNvSpPr/>
          <p:nvPr/>
        </p:nvSpPr>
        <p:spPr>
          <a:xfrm>
            <a:off x="2927920" y="4869160"/>
            <a:ext cx="2952328" cy="1224136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Recorre las filas del </a:t>
            </a:r>
            <a:r>
              <a:rPr lang="es-ES" dirty="0" err="1">
                <a:solidFill>
                  <a:schemeClr val="tx1"/>
                </a:solidFill>
              </a:rPr>
              <a:t>array</a:t>
            </a:r>
            <a:r>
              <a:rPr lang="es-ES" dirty="0">
                <a:solidFill>
                  <a:schemeClr val="tx1"/>
                </a:solidFill>
              </a:rPr>
              <a:t> con un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, y va imprimiendo los libros que verifican las condiciones</a:t>
            </a:r>
          </a:p>
        </p:txBody>
      </p:sp>
      <p:cxnSp>
        <p:nvCxnSpPr>
          <p:cNvPr id="215" name="214 Conector recto"/>
          <p:cNvCxnSpPr>
            <a:stCxn id="210" idx="2"/>
            <a:endCxn id="200" idx="0"/>
          </p:cNvCxnSpPr>
          <p:nvPr/>
        </p:nvCxnSpPr>
        <p:spPr>
          <a:xfrm flipH="1">
            <a:off x="4391980" y="6093296"/>
            <a:ext cx="12104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t="64700" r="77074" b="3801"/>
          <a:stretch>
            <a:fillRect/>
          </a:stretch>
        </p:blipFill>
        <p:spPr bwMode="auto">
          <a:xfrm>
            <a:off x="6156176" y="4329100"/>
            <a:ext cx="2808312" cy="2340260"/>
          </a:xfrm>
          <a:prstGeom prst="rect">
            <a:avLst/>
          </a:prstGeom>
          <a:ln w="2222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19" name="218 CuadroTexto"/>
          <p:cNvSpPr txBox="1"/>
          <p:nvPr/>
        </p:nvSpPr>
        <p:spPr>
          <a:xfrm>
            <a:off x="6300192" y="3933056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Consola: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5DD926BE-9161-4814-AC85-629421D6E61A}"/>
              </a:ext>
            </a:extLst>
          </p:cNvPr>
          <p:cNvSpPr txBox="1"/>
          <p:nvPr/>
        </p:nvSpPr>
        <p:spPr>
          <a:xfrm>
            <a:off x="6151520" y="168895"/>
            <a:ext cx="257153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String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[][] </a:t>
            </a: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libreria</a:t>
            </a:r>
            <a:endParaRPr lang="es-ES" sz="1600" dirty="0">
              <a:solidFill>
                <a:schemeClr val="tx2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9017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62 Rectángulo">
            <a:extLst>
              <a:ext uri="{FF2B5EF4-FFF2-40B4-BE49-F238E27FC236}">
                <a16:creationId xmlns:a16="http://schemas.microsoft.com/office/drawing/2014/main" id="{7020EBE3-4327-40D5-B243-D11F97E3F170}"/>
              </a:ext>
            </a:extLst>
          </p:cNvPr>
          <p:cNvSpPr/>
          <p:nvPr/>
        </p:nvSpPr>
        <p:spPr>
          <a:xfrm>
            <a:off x="193079" y="-27384"/>
            <a:ext cx="205011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ordenar</a:t>
            </a:r>
          </a:p>
        </p:txBody>
      </p:sp>
      <p:sp>
        <p:nvSpPr>
          <p:cNvPr id="5" name="32 Preparación">
            <a:extLst>
              <a:ext uri="{FF2B5EF4-FFF2-40B4-BE49-F238E27FC236}">
                <a16:creationId xmlns:a16="http://schemas.microsoft.com/office/drawing/2014/main" id="{C3113788-5262-445A-A98C-F51FDFC00FE7}"/>
              </a:ext>
            </a:extLst>
          </p:cNvPr>
          <p:cNvSpPr/>
          <p:nvPr/>
        </p:nvSpPr>
        <p:spPr>
          <a:xfrm>
            <a:off x="2699792" y="548680"/>
            <a:ext cx="3367402" cy="679231"/>
          </a:xfrm>
          <a:prstGeom prst="flowChartPreparation">
            <a:avLst/>
          </a:prstGeom>
          <a:solidFill>
            <a:srgbClr val="B8CF8B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/>
              <a:t>Lee por teclado el criterio de ordenación</a:t>
            </a:r>
          </a:p>
        </p:txBody>
      </p:sp>
      <p:sp>
        <p:nvSpPr>
          <p:cNvPr id="6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2411760" y="1268760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Caso1</a:t>
            </a:r>
          </a:p>
        </p:txBody>
      </p:sp>
      <p:sp>
        <p:nvSpPr>
          <p:cNvPr id="7" name="175 CuadroTexto">
            <a:extLst>
              <a:ext uri="{FF2B5EF4-FFF2-40B4-BE49-F238E27FC236}">
                <a16:creationId xmlns:a16="http://schemas.microsoft.com/office/drawing/2014/main" id="{31822DB5-8191-48AA-8429-9CE3DF2CDAD2}"/>
              </a:ext>
            </a:extLst>
          </p:cNvPr>
          <p:cNvSpPr txBox="1"/>
          <p:nvPr/>
        </p:nvSpPr>
        <p:spPr>
          <a:xfrm>
            <a:off x="3851920" y="1279793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Caso2</a:t>
            </a:r>
          </a:p>
        </p:txBody>
      </p:sp>
      <p:sp>
        <p:nvSpPr>
          <p:cNvPr id="8" name="175 CuadroTexto">
            <a:extLst>
              <a:ext uri="{FF2B5EF4-FFF2-40B4-BE49-F238E27FC236}">
                <a16:creationId xmlns:a16="http://schemas.microsoft.com/office/drawing/2014/main" id="{90A4D8B2-B06A-4247-B9AA-4F33655EF8E4}"/>
              </a:ext>
            </a:extLst>
          </p:cNvPr>
          <p:cNvSpPr txBox="1"/>
          <p:nvPr/>
        </p:nvSpPr>
        <p:spPr>
          <a:xfrm>
            <a:off x="5868144" y="1268760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Caso3</a:t>
            </a:r>
          </a:p>
        </p:txBody>
      </p:sp>
      <p:sp>
        <p:nvSpPr>
          <p:cNvPr id="9" name="7 Proceso">
            <a:extLst>
              <a:ext uri="{FF2B5EF4-FFF2-40B4-BE49-F238E27FC236}">
                <a16:creationId xmlns:a16="http://schemas.microsoft.com/office/drawing/2014/main" id="{D9C2C512-290D-4D78-9155-BA2AC87C0AEE}"/>
              </a:ext>
            </a:extLst>
          </p:cNvPr>
          <p:cNvSpPr/>
          <p:nvPr/>
        </p:nvSpPr>
        <p:spPr>
          <a:xfrm>
            <a:off x="5220072" y="1545759"/>
            <a:ext cx="1368152" cy="432048"/>
          </a:xfrm>
          <a:prstGeom prst="flowChart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Lee valoración</a:t>
            </a:r>
          </a:p>
        </p:txBody>
      </p:sp>
      <p:sp>
        <p:nvSpPr>
          <p:cNvPr id="10" name="7 Proceso">
            <a:extLst>
              <a:ext uri="{FF2B5EF4-FFF2-40B4-BE49-F238E27FC236}">
                <a16:creationId xmlns:a16="http://schemas.microsoft.com/office/drawing/2014/main" id="{6141AEA9-5D4F-4044-BDE3-AC85958E0B8F}"/>
              </a:ext>
            </a:extLst>
          </p:cNvPr>
          <p:cNvSpPr/>
          <p:nvPr/>
        </p:nvSpPr>
        <p:spPr>
          <a:xfrm>
            <a:off x="3851920" y="1545759"/>
            <a:ext cx="1080120" cy="432048"/>
          </a:xfrm>
          <a:prstGeom prst="flowChart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Lee año de publicación</a:t>
            </a:r>
          </a:p>
        </p:txBody>
      </p:sp>
      <p:sp>
        <p:nvSpPr>
          <p:cNvPr id="11" name="7 Proceso">
            <a:extLst>
              <a:ext uri="{FF2B5EF4-FFF2-40B4-BE49-F238E27FC236}">
                <a16:creationId xmlns:a16="http://schemas.microsoft.com/office/drawing/2014/main" id="{165D7C7B-01EC-4985-885D-131C8A170832}"/>
              </a:ext>
            </a:extLst>
          </p:cNvPr>
          <p:cNvSpPr/>
          <p:nvPr/>
        </p:nvSpPr>
        <p:spPr>
          <a:xfrm>
            <a:off x="2267744" y="1545759"/>
            <a:ext cx="1368152" cy="360040"/>
          </a:xfrm>
          <a:prstGeom prst="flowChart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Lee el género</a:t>
            </a:r>
          </a:p>
        </p:txBody>
      </p:sp>
      <p:cxnSp>
        <p:nvCxnSpPr>
          <p:cNvPr id="12" name="11 Conector angular"/>
          <p:cNvCxnSpPr>
            <a:stCxn id="5" idx="2"/>
            <a:endCxn id="11" idx="0"/>
          </p:cNvCxnSpPr>
          <p:nvPr/>
        </p:nvCxnSpPr>
        <p:spPr>
          <a:xfrm rot="5400000">
            <a:off x="3508733" y="670999"/>
            <a:ext cx="317848" cy="1431673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12 Conector angular"/>
          <p:cNvCxnSpPr>
            <a:stCxn id="5" idx="2"/>
            <a:endCxn id="10" idx="0"/>
          </p:cNvCxnSpPr>
          <p:nvPr/>
        </p:nvCxnSpPr>
        <p:spPr>
          <a:xfrm rot="16200000" flipH="1">
            <a:off x="4228812" y="1382591"/>
            <a:ext cx="317848" cy="848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13 Conector angular"/>
          <p:cNvCxnSpPr>
            <a:stCxn id="5" idx="2"/>
            <a:endCxn id="9" idx="0"/>
          </p:cNvCxnSpPr>
          <p:nvPr/>
        </p:nvCxnSpPr>
        <p:spPr>
          <a:xfrm rot="16200000" flipH="1">
            <a:off x="4984896" y="626507"/>
            <a:ext cx="317848" cy="152065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56 Conector"/>
          <p:cNvSpPr/>
          <p:nvPr/>
        </p:nvSpPr>
        <p:spPr>
          <a:xfrm>
            <a:off x="4152056" y="44624"/>
            <a:ext cx="432048" cy="432048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8" name="57 Pentágono"/>
          <p:cNvSpPr/>
          <p:nvPr/>
        </p:nvSpPr>
        <p:spPr>
          <a:xfrm>
            <a:off x="683568" y="2204864"/>
            <a:ext cx="2808312" cy="432048"/>
          </a:xfrm>
          <a:prstGeom prst="homePlate">
            <a:avLst/>
          </a:prstGeom>
          <a:solidFill>
            <a:srgbClr val="9D87B7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Recorre la librería por filas</a:t>
            </a:r>
          </a:p>
        </p:txBody>
      </p:sp>
      <p:sp>
        <p:nvSpPr>
          <p:cNvPr id="59" name="58 Pentágono"/>
          <p:cNvSpPr/>
          <p:nvPr/>
        </p:nvSpPr>
        <p:spPr>
          <a:xfrm>
            <a:off x="683568" y="3284984"/>
            <a:ext cx="2808312" cy="432048"/>
          </a:xfrm>
          <a:prstGeom prst="homePlate">
            <a:avLst/>
          </a:prstGeom>
          <a:solidFill>
            <a:srgbClr val="9D87B7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Recorre la librería una fila por delante</a:t>
            </a:r>
          </a:p>
        </p:txBody>
      </p:sp>
      <p:sp>
        <p:nvSpPr>
          <p:cNvPr id="60" name="59 Decisión"/>
          <p:cNvSpPr/>
          <p:nvPr/>
        </p:nvSpPr>
        <p:spPr>
          <a:xfrm>
            <a:off x="467544" y="3861048"/>
            <a:ext cx="3024336" cy="792088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/>
              <a:t>¿Género de la primera fila es igual al género de la fila por delante?</a:t>
            </a:r>
          </a:p>
        </p:txBody>
      </p:sp>
      <p:sp>
        <p:nvSpPr>
          <p:cNvPr id="61" name="60 Proceso"/>
          <p:cNvSpPr/>
          <p:nvPr/>
        </p:nvSpPr>
        <p:spPr>
          <a:xfrm>
            <a:off x="1259631" y="2780928"/>
            <a:ext cx="1434606" cy="360040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n es igual a 0</a:t>
            </a:r>
          </a:p>
        </p:txBody>
      </p:sp>
      <p:sp>
        <p:nvSpPr>
          <p:cNvPr id="65" name="64 Proceso"/>
          <p:cNvSpPr/>
          <p:nvPr/>
        </p:nvSpPr>
        <p:spPr>
          <a:xfrm>
            <a:off x="1093548" y="4876024"/>
            <a:ext cx="1750260" cy="35317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n incrementa en uno</a:t>
            </a:r>
          </a:p>
        </p:txBody>
      </p:sp>
      <p:sp>
        <p:nvSpPr>
          <p:cNvPr id="66" name="65 Proceso"/>
          <p:cNvSpPr/>
          <p:nvPr/>
        </p:nvSpPr>
        <p:spPr>
          <a:xfrm>
            <a:off x="827584" y="5309592"/>
            <a:ext cx="2295872" cy="495672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Permutar fila j y fila </a:t>
            </a:r>
            <a:r>
              <a:rPr lang="es-ES" sz="1400" dirty="0" err="1"/>
              <a:t>i+n</a:t>
            </a:r>
            <a:endParaRPr lang="es-ES" sz="1400" dirty="0"/>
          </a:p>
          <a:p>
            <a:pPr algn="ctr"/>
            <a:r>
              <a:rPr lang="es-ES" sz="1400" dirty="0"/>
              <a:t>(función permutar)</a:t>
            </a:r>
          </a:p>
        </p:txBody>
      </p:sp>
      <p:cxnSp>
        <p:nvCxnSpPr>
          <p:cNvPr id="68" name="67 Conector recto"/>
          <p:cNvCxnSpPr>
            <a:cxnSpLocks/>
            <a:stCxn id="58" idx="2"/>
            <a:endCxn id="61" idx="0"/>
          </p:cNvCxnSpPr>
          <p:nvPr/>
        </p:nvCxnSpPr>
        <p:spPr>
          <a:xfrm flipH="1">
            <a:off x="1976934" y="2636912"/>
            <a:ext cx="2778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69 Conector recto"/>
          <p:cNvCxnSpPr>
            <a:cxnSpLocks/>
            <a:stCxn id="61" idx="2"/>
            <a:endCxn id="59" idx="0"/>
          </p:cNvCxnSpPr>
          <p:nvPr/>
        </p:nvCxnSpPr>
        <p:spPr>
          <a:xfrm>
            <a:off x="1976934" y="3140968"/>
            <a:ext cx="2778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78 Conector recto"/>
          <p:cNvCxnSpPr>
            <a:stCxn id="59" idx="2"/>
            <a:endCxn id="60" idx="0"/>
          </p:cNvCxnSpPr>
          <p:nvPr/>
        </p:nvCxnSpPr>
        <p:spPr>
          <a:xfrm>
            <a:off x="1979712" y="3717032"/>
            <a:ext cx="0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80 Conector recto de flecha"/>
          <p:cNvCxnSpPr>
            <a:cxnSpLocks/>
            <a:stCxn id="60" idx="2"/>
            <a:endCxn id="65" idx="0"/>
          </p:cNvCxnSpPr>
          <p:nvPr/>
        </p:nvCxnSpPr>
        <p:spPr>
          <a:xfrm flipH="1">
            <a:off x="1968678" y="4653136"/>
            <a:ext cx="11034" cy="2228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82 Conector recto"/>
          <p:cNvCxnSpPr>
            <a:cxnSpLocks/>
            <a:stCxn id="65" idx="2"/>
            <a:endCxn id="66" idx="0"/>
          </p:cNvCxnSpPr>
          <p:nvPr/>
        </p:nvCxnSpPr>
        <p:spPr>
          <a:xfrm>
            <a:off x="1968678" y="5229200"/>
            <a:ext cx="6842" cy="80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94 Conector"/>
          <p:cNvSpPr/>
          <p:nvPr/>
        </p:nvSpPr>
        <p:spPr>
          <a:xfrm>
            <a:off x="1835696" y="5877272"/>
            <a:ext cx="288032" cy="288032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4" name="103 Conector"/>
          <p:cNvSpPr/>
          <p:nvPr/>
        </p:nvSpPr>
        <p:spPr>
          <a:xfrm>
            <a:off x="1835696" y="6381328"/>
            <a:ext cx="288032" cy="288032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6" name="105 Conector recto"/>
          <p:cNvCxnSpPr>
            <a:stCxn id="66" idx="2"/>
            <a:endCxn id="95" idx="0"/>
          </p:cNvCxnSpPr>
          <p:nvPr/>
        </p:nvCxnSpPr>
        <p:spPr>
          <a:xfrm>
            <a:off x="1975520" y="5805264"/>
            <a:ext cx="4192" cy="72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109 Conector recto de flecha"/>
          <p:cNvCxnSpPr>
            <a:stCxn id="60" idx="3"/>
            <a:endCxn id="95" idx="6"/>
          </p:cNvCxnSpPr>
          <p:nvPr/>
        </p:nvCxnSpPr>
        <p:spPr>
          <a:xfrm flipH="1">
            <a:off x="2123728" y="4257092"/>
            <a:ext cx="1368152" cy="1764196"/>
          </a:xfrm>
          <a:prstGeom prst="bentConnector3">
            <a:avLst>
              <a:gd name="adj1" fmla="val -1670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1979712" y="4592161"/>
            <a:ext cx="3479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Sí</a:t>
            </a:r>
          </a:p>
        </p:txBody>
      </p:sp>
      <p:sp>
        <p:nvSpPr>
          <p:cNvPr id="129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3419872" y="4221089"/>
            <a:ext cx="4168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No</a:t>
            </a:r>
          </a:p>
        </p:txBody>
      </p:sp>
      <p:sp>
        <p:nvSpPr>
          <p:cNvPr id="130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1994938" y="6104329"/>
            <a:ext cx="4168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No</a:t>
            </a:r>
          </a:p>
        </p:txBody>
      </p:sp>
      <p:cxnSp>
        <p:nvCxnSpPr>
          <p:cNvPr id="132" name="131 Conector recto de flecha"/>
          <p:cNvCxnSpPr>
            <a:stCxn id="95" idx="4"/>
            <a:endCxn id="104" idx="0"/>
          </p:cNvCxnSpPr>
          <p:nvPr/>
        </p:nvCxnSpPr>
        <p:spPr>
          <a:xfrm>
            <a:off x="1979712" y="6165304"/>
            <a:ext cx="0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133 Conector angular"/>
          <p:cNvCxnSpPr>
            <a:stCxn id="95" idx="2"/>
            <a:endCxn id="59" idx="1"/>
          </p:cNvCxnSpPr>
          <p:nvPr/>
        </p:nvCxnSpPr>
        <p:spPr>
          <a:xfrm rot="10800000">
            <a:off x="683568" y="3501008"/>
            <a:ext cx="1152128" cy="2520280"/>
          </a:xfrm>
          <a:prstGeom prst="bentConnector3">
            <a:avLst>
              <a:gd name="adj1" fmla="val 1250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137 Conector angular"/>
          <p:cNvCxnSpPr>
            <a:stCxn id="104" idx="2"/>
            <a:endCxn id="58" idx="1"/>
          </p:cNvCxnSpPr>
          <p:nvPr/>
        </p:nvCxnSpPr>
        <p:spPr>
          <a:xfrm rot="10800000">
            <a:off x="683568" y="2420888"/>
            <a:ext cx="1152128" cy="4104456"/>
          </a:xfrm>
          <a:prstGeom prst="bentConnector3">
            <a:avLst>
              <a:gd name="adj1" fmla="val 13781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1559768" y="6508993"/>
            <a:ext cx="3479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Sí</a:t>
            </a:r>
          </a:p>
        </p:txBody>
      </p:sp>
      <p:sp>
        <p:nvSpPr>
          <p:cNvPr id="141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1547664" y="5960313"/>
            <a:ext cx="3479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Sí</a:t>
            </a:r>
          </a:p>
        </p:txBody>
      </p:sp>
      <p:cxnSp>
        <p:nvCxnSpPr>
          <p:cNvPr id="143" name="142 Conector angular"/>
          <p:cNvCxnSpPr>
            <a:stCxn id="11" idx="2"/>
            <a:endCxn id="58" idx="0"/>
          </p:cNvCxnSpPr>
          <p:nvPr/>
        </p:nvCxnSpPr>
        <p:spPr>
          <a:xfrm rot="5400000">
            <a:off x="2316234" y="1569277"/>
            <a:ext cx="299065" cy="972108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143 Pentágono"/>
          <p:cNvSpPr/>
          <p:nvPr/>
        </p:nvSpPr>
        <p:spPr>
          <a:xfrm>
            <a:off x="5610564" y="2204864"/>
            <a:ext cx="2808312" cy="432048"/>
          </a:xfrm>
          <a:prstGeom prst="homePlate">
            <a:avLst/>
          </a:prstGeom>
          <a:solidFill>
            <a:srgbClr val="9D87B7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Recorre la librería por filas</a:t>
            </a:r>
          </a:p>
        </p:txBody>
      </p:sp>
      <p:sp>
        <p:nvSpPr>
          <p:cNvPr id="145" name="144 Pentágono"/>
          <p:cNvSpPr/>
          <p:nvPr/>
        </p:nvSpPr>
        <p:spPr>
          <a:xfrm>
            <a:off x="5610564" y="3140968"/>
            <a:ext cx="2808312" cy="432048"/>
          </a:xfrm>
          <a:prstGeom prst="homePlate">
            <a:avLst/>
          </a:prstGeom>
          <a:solidFill>
            <a:srgbClr val="9D87B7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/>
              <a:t>Recorre la librería una fila por delante</a:t>
            </a:r>
          </a:p>
        </p:txBody>
      </p:sp>
      <p:sp>
        <p:nvSpPr>
          <p:cNvPr id="146" name="145 Decisión"/>
          <p:cNvSpPr/>
          <p:nvPr/>
        </p:nvSpPr>
        <p:spPr>
          <a:xfrm>
            <a:off x="5307306" y="3645024"/>
            <a:ext cx="3240360" cy="1008112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¿Valor de la primera fila es mayor que el valor de </a:t>
            </a:r>
            <a:r>
              <a:rPr lang="es-ES" sz="1100" dirty="0" err="1"/>
              <a:t>max</a:t>
            </a:r>
            <a:r>
              <a:rPr lang="es-ES" sz="1100" dirty="0"/>
              <a:t>?(con función string2int)</a:t>
            </a:r>
            <a:endParaRPr lang="es-ES" sz="1600" dirty="0"/>
          </a:p>
        </p:txBody>
      </p:sp>
      <p:sp>
        <p:nvSpPr>
          <p:cNvPr id="147" name="146 Proceso"/>
          <p:cNvSpPr/>
          <p:nvPr/>
        </p:nvSpPr>
        <p:spPr>
          <a:xfrm>
            <a:off x="5832140" y="2717304"/>
            <a:ext cx="2088232" cy="360040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Max es igual a la posición</a:t>
            </a:r>
          </a:p>
        </p:txBody>
      </p:sp>
      <p:sp>
        <p:nvSpPr>
          <p:cNvPr id="148" name="147 Proceso"/>
          <p:cNvSpPr/>
          <p:nvPr/>
        </p:nvSpPr>
        <p:spPr>
          <a:xfrm>
            <a:off x="5814483" y="4869160"/>
            <a:ext cx="2235969" cy="35317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Max es la posición mayor encontrada</a:t>
            </a:r>
          </a:p>
        </p:txBody>
      </p:sp>
      <p:sp>
        <p:nvSpPr>
          <p:cNvPr id="149" name="148 Proceso"/>
          <p:cNvSpPr/>
          <p:nvPr/>
        </p:nvSpPr>
        <p:spPr>
          <a:xfrm>
            <a:off x="5779550" y="5301968"/>
            <a:ext cx="2295872" cy="495672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Permutar fila j y fila </a:t>
            </a:r>
            <a:r>
              <a:rPr lang="es-ES" sz="1400" dirty="0" err="1"/>
              <a:t>max</a:t>
            </a:r>
            <a:endParaRPr lang="es-ES" sz="1400" dirty="0"/>
          </a:p>
          <a:p>
            <a:pPr algn="ctr"/>
            <a:r>
              <a:rPr lang="es-ES" sz="1400" dirty="0"/>
              <a:t>(función permutar)</a:t>
            </a:r>
          </a:p>
        </p:txBody>
      </p:sp>
      <p:cxnSp>
        <p:nvCxnSpPr>
          <p:cNvPr id="150" name="149 Conector recto"/>
          <p:cNvCxnSpPr>
            <a:cxnSpLocks/>
            <a:stCxn id="144" idx="2"/>
            <a:endCxn id="147" idx="0"/>
          </p:cNvCxnSpPr>
          <p:nvPr/>
        </p:nvCxnSpPr>
        <p:spPr>
          <a:xfrm flipH="1">
            <a:off x="6876256" y="2636912"/>
            <a:ext cx="30452" cy="803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150 Conector recto"/>
          <p:cNvCxnSpPr>
            <a:cxnSpLocks/>
            <a:stCxn id="147" idx="2"/>
            <a:endCxn id="145" idx="0"/>
          </p:cNvCxnSpPr>
          <p:nvPr/>
        </p:nvCxnSpPr>
        <p:spPr>
          <a:xfrm>
            <a:off x="6876256" y="3077344"/>
            <a:ext cx="30452" cy="636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151 Conector recto"/>
          <p:cNvCxnSpPr>
            <a:stCxn id="145" idx="2"/>
            <a:endCxn id="146" idx="0"/>
          </p:cNvCxnSpPr>
          <p:nvPr/>
        </p:nvCxnSpPr>
        <p:spPr>
          <a:xfrm>
            <a:off x="6906708" y="3573016"/>
            <a:ext cx="20778" cy="72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152 Conector recto de flecha"/>
          <p:cNvCxnSpPr>
            <a:cxnSpLocks/>
            <a:stCxn id="146" idx="2"/>
            <a:endCxn id="148" idx="0"/>
          </p:cNvCxnSpPr>
          <p:nvPr/>
        </p:nvCxnSpPr>
        <p:spPr>
          <a:xfrm>
            <a:off x="6927486" y="4653136"/>
            <a:ext cx="4982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153 Conector recto"/>
          <p:cNvCxnSpPr>
            <a:cxnSpLocks/>
            <a:stCxn id="148" idx="2"/>
            <a:endCxn id="149" idx="0"/>
          </p:cNvCxnSpPr>
          <p:nvPr/>
        </p:nvCxnSpPr>
        <p:spPr>
          <a:xfrm flipH="1">
            <a:off x="6927486" y="5222336"/>
            <a:ext cx="4982" cy="796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154 Conector"/>
          <p:cNvSpPr/>
          <p:nvPr/>
        </p:nvSpPr>
        <p:spPr>
          <a:xfrm>
            <a:off x="6762692" y="5877272"/>
            <a:ext cx="288032" cy="288032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6" name="155 Conector"/>
          <p:cNvSpPr/>
          <p:nvPr/>
        </p:nvSpPr>
        <p:spPr>
          <a:xfrm>
            <a:off x="6748437" y="6309320"/>
            <a:ext cx="288032" cy="288032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57" name="156 Conector recto"/>
          <p:cNvCxnSpPr>
            <a:stCxn id="149" idx="2"/>
            <a:endCxn id="155" idx="0"/>
          </p:cNvCxnSpPr>
          <p:nvPr/>
        </p:nvCxnSpPr>
        <p:spPr>
          <a:xfrm flipH="1">
            <a:off x="6906708" y="5797640"/>
            <a:ext cx="20778" cy="796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109 Conector recto de flecha"/>
          <p:cNvCxnSpPr>
            <a:stCxn id="146" idx="3"/>
            <a:endCxn id="155" idx="6"/>
          </p:cNvCxnSpPr>
          <p:nvPr/>
        </p:nvCxnSpPr>
        <p:spPr>
          <a:xfrm flipH="1">
            <a:off x="7050724" y="4149080"/>
            <a:ext cx="1496942" cy="1872208"/>
          </a:xfrm>
          <a:prstGeom prst="bentConnector3">
            <a:avLst>
              <a:gd name="adj1" fmla="val -1527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6891482" y="4581128"/>
            <a:ext cx="3479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Sí</a:t>
            </a:r>
          </a:p>
        </p:txBody>
      </p:sp>
      <p:sp>
        <p:nvSpPr>
          <p:cNvPr id="160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8475658" y="4149080"/>
            <a:ext cx="4168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No</a:t>
            </a:r>
          </a:p>
        </p:txBody>
      </p:sp>
      <p:sp>
        <p:nvSpPr>
          <p:cNvPr id="161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6963490" y="6104329"/>
            <a:ext cx="4168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No</a:t>
            </a:r>
          </a:p>
        </p:txBody>
      </p:sp>
      <p:cxnSp>
        <p:nvCxnSpPr>
          <p:cNvPr id="162" name="161 Conector recto de flecha"/>
          <p:cNvCxnSpPr>
            <a:stCxn id="155" idx="4"/>
            <a:endCxn id="156" idx="0"/>
          </p:cNvCxnSpPr>
          <p:nvPr/>
        </p:nvCxnSpPr>
        <p:spPr>
          <a:xfrm flipH="1">
            <a:off x="6892453" y="6165304"/>
            <a:ext cx="14255" cy="1440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162 Conector angular"/>
          <p:cNvCxnSpPr>
            <a:stCxn id="155" idx="2"/>
            <a:endCxn id="145" idx="1"/>
          </p:cNvCxnSpPr>
          <p:nvPr/>
        </p:nvCxnSpPr>
        <p:spPr>
          <a:xfrm rot="10800000">
            <a:off x="5610564" y="3356992"/>
            <a:ext cx="1152128" cy="2664296"/>
          </a:xfrm>
          <a:prstGeom prst="bentConnector3">
            <a:avLst>
              <a:gd name="adj1" fmla="val 13182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163 Conector angular"/>
          <p:cNvCxnSpPr>
            <a:stCxn id="156" idx="2"/>
            <a:endCxn id="144" idx="1"/>
          </p:cNvCxnSpPr>
          <p:nvPr/>
        </p:nvCxnSpPr>
        <p:spPr>
          <a:xfrm rot="10800000">
            <a:off x="5610565" y="2420888"/>
            <a:ext cx="1137873" cy="4032448"/>
          </a:xfrm>
          <a:prstGeom prst="bentConnector3">
            <a:avLst>
              <a:gd name="adj1" fmla="val 12009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6516216" y="5960313"/>
            <a:ext cx="3479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Sí</a:t>
            </a:r>
          </a:p>
        </p:txBody>
      </p:sp>
      <p:sp>
        <p:nvSpPr>
          <p:cNvPr id="289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6528320" y="6237312"/>
            <a:ext cx="3479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Sí</a:t>
            </a:r>
          </a:p>
        </p:txBody>
      </p:sp>
      <p:sp>
        <p:nvSpPr>
          <p:cNvPr id="295" name="294 Conector"/>
          <p:cNvSpPr/>
          <p:nvPr/>
        </p:nvSpPr>
        <p:spPr>
          <a:xfrm>
            <a:off x="4139952" y="6525344"/>
            <a:ext cx="288032" cy="260648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04" name="303 Forma"/>
          <p:cNvCxnSpPr>
            <a:cxnSpLocks/>
            <a:stCxn id="156" idx="4"/>
            <a:endCxn id="332" idx="3"/>
          </p:cNvCxnSpPr>
          <p:nvPr/>
        </p:nvCxnSpPr>
        <p:spPr>
          <a:xfrm rot="5400000" flipH="1">
            <a:off x="5624215" y="5329114"/>
            <a:ext cx="432048" cy="2104429"/>
          </a:xfrm>
          <a:prstGeom prst="bentConnector4">
            <a:avLst>
              <a:gd name="adj1" fmla="val -36473"/>
              <a:gd name="adj2" fmla="val 8801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307 Forma"/>
          <p:cNvCxnSpPr>
            <a:cxnSpLocks/>
            <a:stCxn id="104" idx="4"/>
            <a:endCxn id="332" idx="1"/>
          </p:cNvCxnSpPr>
          <p:nvPr/>
        </p:nvCxnSpPr>
        <p:spPr>
          <a:xfrm rot="5400000" flipH="1" flipV="1">
            <a:off x="2627784" y="5517232"/>
            <a:ext cx="504056" cy="1800200"/>
          </a:xfrm>
          <a:prstGeom prst="bentConnector4">
            <a:avLst>
              <a:gd name="adj1" fmla="val -45352"/>
              <a:gd name="adj2" fmla="val 54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9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2051720" y="6536377"/>
            <a:ext cx="4168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No</a:t>
            </a:r>
          </a:p>
        </p:txBody>
      </p:sp>
      <p:sp>
        <p:nvSpPr>
          <p:cNvPr id="320" name="175 CuadroTexto">
            <a:extLst>
              <a:ext uri="{FF2B5EF4-FFF2-40B4-BE49-F238E27FC236}">
                <a16:creationId xmlns:a16="http://schemas.microsoft.com/office/drawing/2014/main" id="{AB690B61-7C20-467F-845A-B1B37F98CC5A}"/>
              </a:ext>
            </a:extLst>
          </p:cNvPr>
          <p:cNvSpPr txBox="1"/>
          <p:nvPr/>
        </p:nvSpPr>
        <p:spPr>
          <a:xfrm>
            <a:off x="6531442" y="6536377"/>
            <a:ext cx="4168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No</a:t>
            </a:r>
          </a:p>
        </p:txBody>
      </p:sp>
      <p:cxnSp>
        <p:nvCxnSpPr>
          <p:cNvPr id="329" name="328 Conector angular"/>
          <p:cNvCxnSpPr>
            <a:stCxn id="9" idx="2"/>
            <a:endCxn id="144" idx="0"/>
          </p:cNvCxnSpPr>
          <p:nvPr/>
        </p:nvCxnSpPr>
        <p:spPr>
          <a:xfrm rot="16200000" flipH="1">
            <a:off x="6291900" y="1590055"/>
            <a:ext cx="227057" cy="100256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1" name="330 Conector angular"/>
          <p:cNvCxnSpPr>
            <a:stCxn id="10" idx="2"/>
            <a:endCxn id="144" idx="0"/>
          </p:cNvCxnSpPr>
          <p:nvPr/>
        </p:nvCxnSpPr>
        <p:spPr>
          <a:xfrm rot="16200000" flipH="1">
            <a:off x="5535816" y="833971"/>
            <a:ext cx="227057" cy="2514728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2" name="331 Proceso"/>
          <p:cNvSpPr/>
          <p:nvPr/>
        </p:nvSpPr>
        <p:spPr>
          <a:xfrm>
            <a:off x="3779912" y="5877272"/>
            <a:ext cx="1008112" cy="576064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/>
              <a:t>Llama a </a:t>
            </a:r>
            <a:r>
              <a:rPr lang="es-ES" sz="1400" b="1" dirty="0" err="1">
                <a:solidFill>
                  <a:srgbClr val="FFC000"/>
                </a:solidFill>
              </a:rPr>
              <a:t>verLibrería</a:t>
            </a:r>
            <a:endParaRPr lang="es-ES" sz="1400" b="1" dirty="0">
              <a:solidFill>
                <a:srgbClr val="FFC000"/>
              </a:solidFill>
            </a:endParaRPr>
          </a:p>
        </p:txBody>
      </p:sp>
      <p:cxnSp>
        <p:nvCxnSpPr>
          <p:cNvPr id="358" name="357 Conector recto"/>
          <p:cNvCxnSpPr>
            <a:cxnSpLocks/>
            <a:stCxn id="295" idx="0"/>
            <a:endCxn id="332" idx="2"/>
          </p:cNvCxnSpPr>
          <p:nvPr/>
        </p:nvCxnSpPr>
        <p:spPr>
          <a:xfrm flipV="1">
            <a:off x="4283968" y="6453336"/>
            <a:ext cx="0" cy="72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71 Conector recto"/>
          <p:cNvCxnSpPr>
            <a:stCxn id="57" idx="4"/>
            <a:endCxn id="5" idx="0"/>
          </p:cNvCxnSpPr>
          <p:nvPr/>
        </p:nvCxnSpPr>
        <p:spPr>
          <a:xfrm>
            <a:off x="4368080" y="476672"/>
            <a:ext cx="15413" cy="72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CuadroTexto 70">
            <a:extLst>
              <a:ext uri="{FF2B5EF4-FFF2-40B4-BE49-F238E27FC236}">
                <a16:creationId xmlns:a16="http://schemas.microsoft.com/office/drawing/2014/main" id="{93A8FE39-5E69-40AE-8B37-FFCC4083F378}"/>
              </a:ext>
            </a:extLst>
          </p:cNvPr>
          <p:cNvSpPr txBox="1"/>
          <p:nvPr/>
        </p:nvSpPr>
        <p:spPr>
          <a:xfrm>
            <a:off x="6331797" y="93403"/>
            <a:ext cx="257153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String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[][] </a:t>
            </a: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libreria</a:t>
            </a:r>
            <a:endParaRPr lang="es-ES" sz="1600" dirty="0">
              <a:solidFill>
                <a:schemeClr val="tx2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t="67850" r="74899" b="14300"/>
          <a:stretch>
            <a:fillRect/>
          </a:stretch>
        </p:blipFill>
        <p:spPr bwMode="auto">
          <a:xfrm>
            <a:off x="2051720" y="4653136"/>
            <a:ext cx="4860539" cy="1944216"/>
          </a:xfrm>
          <a:prstGeom prst="rect">
            <a:avLst/>
          </a:prstGeom>
          <a:ln w="2222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" name="4 CuadroTexto"/>
          <p:cNvSpPr txBox="1"/>
          <p:nvPr/>
        </p:nvSpPr>
        <p:spPr>
          <a:xfrm>
            <a:off x="395536" y="260648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u="sng" dirty="0"/>
              <a:t>Consola:</a:t>
            </a:r>
          </a:p>
        </p:txBody>
      </p:sp>
      <p:sp>
        <p:nvSpPr>
          <p:cNvPr id="6" name="5 Rectángulo"/>
          <p:cNvSpPr/>
          <p:nvPr/>
        </p:nvSpPr>
        <p:spPr>
          <a:xfrm>
            <a:off x="3923928" y="5661248"/>
            <a:ext cx="360040" cy="8640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/>
          <a:srcRect l="161" t="67850" r="75397" b="15350"/>
          <a:stretch>
            <a:fillRect/>
          </a:stretch>
        </p:blipFill>
        <p:spPr bwMode="auto">
          <a:xfrm>
            <a:off x="2024718" y="404664"/>
            <a:ext cx="4851538" cy="1875637"/>
          </a:xfrm>
          <a:prstGeom prst="rect">
            <a:avLst/>
          </a:prstGeom>
          <a:ln w="2222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8 Rectángulo"/>
          <p:cNvSpPr/>
          <p:nvPr/>
        </p:nvSpPr>
        <p:spPr>
          <a:xfrm>
            <a:off x="3347864" y="1412776"/>
            <a:ext cx="576064" cy="8640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/>
          <a:srcRect l="388" t="68502" r="75397" b="14300"/>
          <a:stretch>
            <a:fillRect/>
          </a:stretch>
        </p:blipFill>
        <p:spPr bwMode="auto">
          <a:xfrm>
            <a:off x="2051720" y="2492896"/>
            <a:ext cx="4824536" cy="1927318"/>
          </a:xfrm>
          <a:prstGeom prst="rect">
            <a:avLst/>
          </a:prstGeom>
          <a:ln w="2222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1" name="10 Rectángulo"/>
          <p:cNvSpPr/>
          <p:nvPr/>
        </p:nvSpPr>
        <p:spPr>
          <a:xfrm>
            <a:off x="4355976" y="3429000"/>
            <a:ext cx="864096" cy="9361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509836-BF40-4537-968B-EB763184E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404664"/>
            <a:ext cx="8229600" cy="1143000"/>
          </a:xfrm>
        </p:spPr>
        <p:txBody>
          <a:bodyPr/>
          <a:lstStyle/>
          <a:p>
            <a:r>
              <a:rPr lang="es-ES" dirty="0"/>
              <a:t>OBJETIVO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74B10EFA-762C-4BAC-9EEF-52088478A838}"/>
              </a:ext>
            </a:extLst>
          </p:cNvPr>
          <p:cNvCxnSpPr/>
          <p:nvPr/>
        </p:nvCxnSpPr>
        <p:spPr>
          <a:xfrm>
            <a:off x="323528" y="1340768"/>
            <a:ext cx="864096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ángulo 5">
            <a:extLst>
              <a:ext uri="{FF2B5EF4-FFF2-40B4-BE49-F238E27FC236}">
                <a16:creationId xmlns:a16="http://schemas.microsoft.com/office/drawing/2014/main" id="{6F2B52C1-9937-45B3-8220-1731C6E5336D}"/>
              </a:ext>
            </a:extLst>
          </p:cNvPr>
          <p:cNvSpPr/>
          <p:nvPr/>
        </p:nvSpPr>
        <p:spPr>
          <a:xfrm>
            <a:off x="550658" y="1690994"/>
            <a:ext cx="7992888" cy="668560"/>
          </a:xfrm>
          <a:prstGeom prst="rect">
            <a:avLst/>
          </a:prstGeom>
          <a:solidFill>
            <a:srgbClr val="CC706E"/>
          </a:solidFill>
          <a:ln>
            <a:solidFill>
              <a:srgbClr val="CC706E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b="1" dirty="0">
                <a:solidFill>
                  <a:srgbClr val="000000"/>
                </a:solidFill>
                <a:latin typeface="Times New Roman" panose="02020603050405020304" pitchFamily="18" charset="0"/>
              </a:rPr>
              <a:t>Facilitar la utilización </a:t>
            </a:r>
            <a:r>
              <a:rPr lang="es-ES" dirty="0">
                <a:solidFill>
                  <a:srgbClr val="000000"/>
                </a:solidFill>
                <a:latin typeface="Times New Roman" panose="02020603050405020304" pitchFamily="18" charset="0"/>
              </a:rPr>
              <a:t>de una librería; tanto por parte de un cliente cualquiera, como al propio dueño de la tienda</a:t>
            </a:r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9367F124-6C67-415F-A0D6-0897772A709B}"/>
              </a:ext>
            </a:extLst>
          </p:cNvPr>
          <p:cNvSpPr/>
          <p:nvPr/>
        </p:nvSpPr>
        <p:spPr>
          <a:xfrm>
            <a:off x="391596" y="3519140"/>
            <a:ext cx="1728192" cy="830997"/>
          </a:xfrm>
          <a:prstGeom prst="rect">
            <a:avLst/>
          </a:prstGeom>
          <a:solidFill>
            <a:srgbClr val="6AC4D0"/>
          </a:solidFill>
          <a:ln>
            <a:solidFill>
              <a:srgbClr val="6AC4D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Añadir libros</a:t>
            </a:r>
            <a:endParaRPr lang="es-ES" sz="2400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624AA56-DE16-463C-AC69-416C0C4B1862}"/>
              </a:ext>
            </a:extLst>
          </p:cNvPr>
          <p:cNvSpPr/>
          <p:nvPr/>
        </p:nvSpPr>
        <p:spPr>
          <a:xfrm>
            <a:off x="2677367" y="2667223"/>
            <a:ext cx="1296144" cy="830997"/>
          </a:xfrm>
          <a:prstGeom prst="rect">
            <a:avLst/>
          </a:prstGeom>
          <a:solidFill>
            <a:srgbClr val="6AC4D0"/>
          </a:solidFill>
          <a:ln>
            <a:solidFill>
              <a:srgbClr val="6AC4D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Eliminar libros</a:t>
            </a:r>
            <a:endParaRPr lang="es-ES" sz="240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7CC14D93-92D4-4693-9E28-F4B2CE47916D}"/>
              </a:ext>
            </a:extLst>
          </p:cNvPr>
          <p:cNvSpPr/>
          <p:nvPr/>
        </p:nvSpPr>
        <p:spPr>
          <a:xfrm>
            <a:off x="654237" y="4947461"/>
            <a:ext cx="1728192" cy="830997"/>
          </a:xfrm>
          <a:prstGeom prst="rect">
            <a:avLst/>
          </a:prstGeom>
          <a:solidFill>
            <a:srgbClr val="6AC4D0"/>
          </a:solidFill>
          <a:ln>
            <a:solidFill>
              <a:srgbClr val="6AC4D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Añadir categorías</a:t>
            </a:r>
            <a:endParaRPr lang="es-ES" sz="240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DE286068-71BC-4B02-8C6D-0F45F80B815F}"/>
              </a:ext>
            </a:extLst>
          </p:cNvPr>
          <p:cNvSpPr/>
          <p:nvPr/>
        </p:nvSpPr>
        <p:spPr>
          <a:xfrm>
            <a:off x="4878516" y="5482621"/>
            <a:ext cx="1293195" cy="830997"/>
          </a:xfrm>
          <a:prstGeom prst="rect">
            <a:avLst/>
          </a:prstGeom>
          <a:solidFill>
            <a:srgbClr val="6AC4D0"/>
          </a:solidFill>
          <a:ln>
            <a:solidFill>
              <a:srgbClr val="6AC4D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Filtrar libros</a:t>
            </a:r>
            <a:endParaRPr lang="es-ES" sz="2400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AB8E9E32-FA7F-459E-B0A9-9CAF49155F97}"/>
              </a:ext>
            </a:extLst>
          </p:cNvPr>
          <p:cNvSpPr/>
          <p:nvPr/>
        </p:nvSpPr>
        <p:spPr>
          <a:xfrm>
            <a:off x="5144124" y="2780928"/>
            <a:ext cx="1656184" cy="830997"/>
          </a:xfrm>
          <a:prstGeom prst="rect">
            <a:avLst/>
          </a:prstGeom>
          <a:solidFill>
            <a:srgbClr val="6AC4D0"/>
          </a:solidFill>
          <a:ln>
            <a:solidFill>
              <a:srgbClr val="6AC4D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Organizar libros</a:t>
            </a:r>
            <a:endParaRPr lang="es-ES" sz="2400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95F9A9A9-3CE8-4D51-BDB2-46B050870D6C}"/>
              </a:ext>
            </a:extLst>
          </p:cNvPr>
          <p:cNvSpPr/>
          <p:nvPr/>
        </p:nvSpPr>
        <p:spPr>
          <a:xfrm>
            <a:off x="2846774" y="5651686"/>
            <a:ext cx="1656184" cy="461665"/>
          </a:xfrm>
          <a:prstGeom prst="rect">
            <a:avLst/>
          </a:prstGeom>
          <a:solidFill>
            <a:srgbClr val="6AC4D0"/>
          </a:solidFill>
          <a:ln>
            <a:solidFill>
              <a:srgbClr val="6AC4D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Marcadores</a:t>
            </a:r>
            <a:endParaRPr lang="es-ES" sz="240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A943C83A-AAE9-450C-BC9E-A81BA4D61181}"/>
              </a:ext>
            </a:extLst>
          </p:cNvPr>
          <p:cNvSpPr/>
          <p:nvPr/>
        </p:nvSpPr>
        <p:spPr>
          <a:xfrm>
            <a:off x="6974885" y="3764540"/>
            <a:ext cx="1800200" cy="830997"/>
          </a:xfrm>
          <a:prstGeom prst="rect">
            <a:avLst/>
          </a:prstGeom>
          <a:solidFill>
            <a:srgbClr val="6AC4D0"/>
          </a:solidFill>
          <a:ln>
            <a:solidFill>
              <a:srgbClr val="6AC4D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Saber Horario</a:t>
            </a:r>
            <a:endParaRPr lang="es-ES" sz="2400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637EA55-9CF3-4438-A4AF-CA4CBA1DBCFA}"/>
              </a:ext>
            </a:extLst>
          </p:cNvPr>
          <p:cNvSpPr/>
          <p:nvPr/>
        </p:nvSpPr>
        <p:spPr>
          <a:xfrm>
            <a:off x="6598097" y="5362960"/>
            <a:ext cx="1800200" cy="855411"/>
          </a:xfrm>
          <a:prstGeom prst="rect">
            <a:avLst/>
          </a:prstGeom>
          <a:solidFill>
            <a:srgbClr val="6AC4D0"/>
          </a:solidFill>
          <a:ln>
            <a:solidFill>
              <a:srgbClr val="6AC4D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Saber Descuentos</a:t>
            </a:r>
            <a:endParaRPr lang="es-ES" sz="2400" dirty="0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9EE1FF07-3E7A-4909-80E0-6B9ED8A126A8}"/>
              </a:ext>
            </a:extLst>
          </p:cNvPr>
          <p:cNvSpPr/>
          <p:nvPr/>
        </p:nvSpPr>
        <p:spPr>
          <a:xfrm>
            <a:off x="3233956" y="3934638"/>
            <a:ext cx="2354554" cy="1066571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7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SIMPLICIDAD</a:t>
            </a:r>
            <a:r>
              <a:rPr lang="es-ES" sz="14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ES" sz="1400" dirty="0">
                <a:solidFill>
                  <a:srgbClr val="000000"/>
                </a:solidFill>
                <a:latin typeface="Times New Roman" panose="02020603050405020304" pitchFamily="18" charset="0"/>
              </a:rPr>
              <a:t>Y</a:t>
            </a:r>
            <a:r>
              <a:rPr lang="es-ES" sz="17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ES" sz="17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EFICIENCIA</a:t>
            </a:r>
            <a:endParaRPr lang="es-ES" sz="1700" b="1" dirty="0"/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DF15738A-FE1E-4EE9-88A3-B805F1A27F20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3325439" y="3498220"/>
            <a:ext cx="454473" cy="506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3DAFC887-5036-4E49-A324-3CC07B4F5CD8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119788" y="3934639"/>
            <a:ext cx="1114168" cy="3963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FDF0BA2E-B397-4C3B-BC2F-15AF214B4EDB}"/>
              </a:ext>
            </a:extLst>
          </p:cNvPr>
          <p:cNvCxnSpPr>
            <a:stCxn id="9" idx="3"/>
          </p:cNvCxnSpPr>
          <p:nvPr/>
        </p:nvCxnSpPr>
        <p:spPr>
          <a:xfrm flipV="1">
            <a:off x="2382429" y="4746941"/>
            <a:ext cx="1033503" cy="616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>
            <a:extLst>
              <a:ext uri="{FF2B5EF4-FFF2-40B4-BE49-F238E27FC236}">
                <a16:creationId xmlns:a16="http://schemas.microsoft.com/office/drawing/2014/main" id="{60F19F74-3F0C-47A3-B01F-9E04F903CDDA}"/>
              </a:ext>
            </a:extLst>
          </p:cNvPr>
          <p:cNvCxnSpPr>
            <a:stCxn id="12" idx="0"/>
          </p:cNvCxnSpPr>
          <p:nvPr/>
        </p:nvCxnSpPr>
        <p:spPr>
          <a:xfrm flipV="1">
            <a:off x="3674866" y="4947461"/>
            <a:ext cx="298645" cy="704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CFF6FDA7-7215-4F06-AF93-50CE61364E4D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5087679" y="4921831"/>
            <a:ext cx="437435" cy="560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DB5EF20E-135E-4C29-88F7-248678D6FCD0}"/>
              </a:ext>
            </a:extLst>
          </p:cNvPr>
          <p:cNvCxnSpPr>
            <a:stCxn id="11" idx="2"/>
            <a:endCxn id="16" idx="7"/>
          </p:cNvCxnSpPr>
          <p:nvPr/>
        </p:nvCxnSpPr>
        <p:spPr>
          <a:xfrm flipH="1">
            <a:off x="5243694" y="3611925"/>
            <a:ext cx="728522" cy="478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E0D1F090-3534-4DCB-87D8-6F8CAC0C096E}"/>
              </a:ext>
            </a:extLst>
          </p:cNvPr>
          <p:cNvCxnSpPr>
            <a:stCxn id="13" idx="1"/>
            <a:endCxn id="16" idx="6"/>
          </p:cNvCxnSpPr>
          <p:nvPr/>
        </p:nvCxnSpPr>
        <p:spPr>
          <a:xfrm flipH="1">
            <a:off x="5588510" y="4180039"/>
            <a:ext cx="1386375" cy="287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4697C76F-0DDB-404D-AE4D-7850C1AC779F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5432156" y="4730698"/>
            <a:ext cx="2066041" cy="6322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12910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02B072-1432-41DB-B691-2E8C542D3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2204864"/>
            <a:ext cx="8229600" cy="11430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s-ES" dirty="0"/>
              <a:t>Valoración Grupal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65D63B1-AD03-49C5-A113-60A4EEC8A208}"/>
              </a:ext>
            </a:extLst>
          </p:cNvPr>
          <p:cNvSpPr txBox="1">
            <a:spLocks/>
          </p:cNvSpPr>
          <p:nvPr/>
        </p:nvSpPr>
        <p:spPr>
          <a:xfrm>
            <a:off x="2874621" y="3981392"/>
            <a:ext cx="5830416" cy="19442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800" dirty="0"/>
              <a:t>Diego José </a:t>
            </a:r>
            <a:r>
              <a:rPr lang="es-ES" sz="2800" dirty="0" err="1"/>
              <a:t>Abengózar</a:t>
            </a:r>
            <a:r>
              <a:rPr lang="es-ES" sz="2800" dirty="0"/>
              <a:t> Vilar (z17m063)</a:t>
            </a:r>
          </a:p>
          <a:p>
            <a:r>
              <a:rPr lang="es-ES" sz="2800" dirty="0"/>
              <a:t>Alejandro García Castellanos (z17m008)</a:t>
            </a:r>
          </a:p>
          <a:p>
            <a:r>
              <a:rPr lang="es-ES" sz="2800" dirty="0"/>
              <a:t>Jorge Gallego Hernández (z17m069)</a:t>
            </a:r>
          </a:p>
          <a:p>
            <a:r>
              <a:rPr lang="es-ES" sz="2800" dirty="0"/>
              <a:t>Jaime Vallejo Benítez-Cano (z17m002)</a:t>
            </a:r>
            <a:endParaRPr lang="es-E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408D958A-00FE-4C8C-A175-2060FD3CB186}"/>
              </a:ext>
            </a:extLst>
          </p:cNvPr>
          <p:cNvSpPr txBox="1">
            <a:spLocks/>
          </p:cNvSpPr>
          <p:nvPr/>
        </p:nvSpPr>
        <p:spPr>
          <a:xfrm>
            <a:off x="467544" y="3717032"/>
            <a:ext cx="1800200" cy="6229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GRUPO 1</a:t>
            </a:r>
          </a:p>
        </p:txBody>
      </p:sp>
    </p:spTree>
    <p:extLst>
      <p:ext uri="{BB962C8B-B14F-4D97-AF65-F5344CB8AC3E}">
        <p14:creationId xmlns:p14="http://schemas.microsoft.com/office/powerpoint/2010/main" val="2894108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CC25BD-9005-4EBF-9B3A-30BCA8002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Código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78F4D869-A047-47A6-B713-96BAA9F33218}"/>
              </a:ext>
            </a:extLst>
          </p:cNvPr>
          <p:cNvCxnSpPr/>
          <p:nvPr/>
        </p:nvCxnSpPr>
        <p:spPr>
          <a:xfrm>
            <a:off x="323528" y="1340768"/>
            <a:ext cx="864096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50" name="Picture 2" descr="https://dl2.pushbulletusercontent.com/0pBI7n5iuYJ5xIcTQoHcqApwD0XMRSYu/FullSizeRender.jpg">
            <a:extLst>
              <a:ext uri="{FF2B5EF4-FFF2-40B4-BE49-F238E27FC236}">
                <a16:creationId xmlns:a16="http://schemas.microsoft.com/office/drawing/2014/main" id="{19DFD313-6E8B-431C-9EE6-C697C703CB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71" b="15189"/>
          <a:stretch/>
        </p:blipFill>
        <p:spPr bwMode="auto">
          <a:xfrm>
            <a:off x="228600" y="2132856"/>
            <a:ext cx="8686800" cy="338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7036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riángulo isósceles 30">
            <a:extLst>
              <a:ext uri="{FF2B5EF4-FFF2-40B4-BE49-F238E27FC236}">
                <a16:creationId xmlns:a16="http://schemas.microsoft.com/office/drawing/2014/main" id="{FFDDB7A5-0111-4972-9278-715CE8B478AD}"/>
              </a:ext>
            </a:extLst>
          </p:cNvPr>
          <p:cNvSpPr/>
          <p:nvPr/>
        </p:nvSpPr>
        <p:spPr>
          <a:xfrm rot="10800000">
            <a:off x="4036316" y="5594878"/>
            <a:ext cx="828092" cy="21818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3C184B6-586F-416A-928E-82B040689013}"/>
              </a:ext>
            </a:extLst>
          </p:cNvPr>
          <p:cNvSpPr/>
          <p:nvPr/>
        </p:nvSpPr>
        <p:spPr>
          <a:xfrm>
            <a:off x="3414567" y="1389888"/>
            <a:ext cx="1461859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4" name="Imagen 23">
            <a:extLst>
              <a:ext uri="{FF2B5EF4-FFF2-40B4-BE49-F238E27FC236}">
                <a16:creationId xmlns:a16="http://schemas.microsoft.com/office/drawing/2014/main" id="{AAB33523-B84A-4E08-838F-E62FCC4F1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92" y="155994"/>
            <a:ext cx="8859307" cy="6657382"/>
          </a:xfrm>
          <a:prstGeom prst="rect">
            <a:avLst/>
          </a:prstGeom>
        </p:spPr>
      </p:pic>
      <p:sp>
        <p:nvSpPr>
          <p:cNvPr id="12" name="3 Conector">
            <a:extLst>
              <a:ext uri="{FF2B5EF4-FFF2-40B4-BE49-F238E27FC236}">
                <a16:creationId xmlns:a16="http://schemas.microsoft.com/office/drawing/2014/main" id="{80525C14-D4CA-42E5-8A39-D43F2D5CC5BB}"/>
              </a:ext>
            </a:extLst>
          </p:cNvPr>
          <p:cNvSpPr/>
          <p:nvPr/>
        </p:nvSpPr>
        <p:spPr>
          <a:xfrm>
            <a:off x="4270342" y="6341966"/>
            <a:ext cx="360040" cy="360040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77F74748-C203-473A-96C6-A7FD9533BCB5}"/>
              </a:ext>
            </a:extLst>
          </p:cNvPr>
          <p:cNvCxnSpPr>
            <a:cxnSpLocks/>
            <a:stCxn id="31" idx="0"/>
            <a:endCxn id="12" idx="0"/>
          </p:cNvCxnSpPr>
          <p:nvPr/>
        </p:nvCxnSpPr>
        <p:spPr>
          <a:xfrm>
            <a:off x="4450362" y="5813060"/>
            <a:ext cx="0" cy="528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175 CuadroTexto">
            <a:extLst>
              <a:ext uri="{FF2B5EF4-FFF2-40B4-BE49-F238E27FC236}">
                <a16:creationId xmlns:a16="http://schemas.microsoft.com/office/drawing/2014/main" id="{EECBDCF9-9EEE-44F4-8939-B4AFBFD7C1BF}"/>
              </a:ext>
            </a:extLst>
          </p:cNvPr>
          <p:cNvSpPr txBox="1"/>
          <p:nvPr/>
        </p:nvSpPr>
        <p:spPr>
          <a:xfrm>
            <a:off x="4406967" y="5993926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FALSE</a:t>
            </a:r>
          </a:p>
        </p:txBody>
      </p:sp>
      <p:sp>
        <p:nvSpPr>
          <p:cNvPr id="19" name="62 Rectángulo">
            <a:extLst>
              <a:ext uri="{FF2B5EF4-FFF2-40B4-BE49-F238E27FC236}">
                <a16:creationId xmlns:a16="http://schemas.microsoft.com/office/drawing/2014/main" id="{7020EBE3-4327-40D5-B243-D11F97E3F170}"/>
              </a:ext>
            </a:extLst>
          </p:cNvPr>
          <p:cNvSpPr/>
          <p:nvPr/>
        </p:nvSpPr>
        <p:spPr>
          <a:xfrm>
            <a:off x="511641" y="260648"/>
            <a:ext cx="153279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cap="none" spc="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menu</a:t>
            </a:r>
            <a:endParaRPr lang="es-ES" sz="4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36" name="175 CuadroTexto">
            <a:extLst>
              <a:ext uri="{FF2B5EF4-FFF2-40B4-BE49-F238E27FC236}">
                <a16:creationId xmlns:a16="http://schemas.microsoft.com/office/drawing/2014/main" id="{91BAA070-DA01-4CE9-BA0D-5FDD8E9B86EA}"/>
              </a:ext>
            </a:extLst>
          </p:cNvPr>
          <p:cNvSpPr txBox="1"/>
          <p:nvPr/>
        </p:nvSpPr>
        <p:spPr>
          <a:xfrm rot="5400000">
            <a:off x="-83040" y="3150204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/>
              <a:t>TRUE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D74B1BA4-6851-4DDE-A971-F8885F4B3848}"/>
              </a:ext>
            </a:extLst>
          </p:cNvPr>
          <p:cNvSpPr txBox="1"/>
          <p:nvPr/>
        </p:nvSpPr>
        <p:spPr>
          <a:xfrm>
            <a:off x="5868144" y="797768"/>
            <a:ext cx="257153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String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[][] </a:t>
            </a: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libreria</a:t>
            </a:r>
            <a:endParaRPr lang="es-ES" sz="1600" dirty="0">
              <a:solidFill>
                <a:schemeClr val="tx2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10" name="Conector: angular 9">
            <a:extLst>
              <a:ext uri="{FF2B5EF4-FFF2-40B4-BE49-F238E27FC236}">
                <a16:creationId xmlns:a16="http://schemas.microsoft.com/office/drawing/2014/main" id="{4CB4107D-CC19-4473-92C1-2EB6002F338D}"/>
              </a:ext>
            </a:extLst>
          </p:cNvPr>
          <p:cNvCxnSpPr>
            <a:cxnSpLocks/>
            <a:stCxn id="31" idx="0"/>
            <a:endCxn id="4" idx="1"/>
          </p:cNvCxnSpPr>
          <p:nvPr/>
        </p:nvCxnSpPr>
        <p:spPr>
          <a:xfrm rot="5400000" flipH="1">
            <a:off x="1828891" y="3191589"/>
            <a:ext cx="4207148" cy="1035795"/>
          </a:xfrm>
          <a:prstGeom prst="bentConnector4">
            <a:avLst>
              <a:gd name="adj1" fmla="val -5434"/>
              <a:gd name="adj2" fmla="val 419479"/>
            </a:avLst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Rectángulo 29">
            <a:extLst>
              <a:ext uri="{FF2B5EF4-FFF2-40B4-BE49-F238E27FC236}">
                <a16:creationId xmlns:a16="http://schemas.microsoft.com/office/drawing/2014/main" id="{7C68CC21-2484-4406-B3FC-86D206314D51}"/>
              </a:ext>
            </a:extLst>
          </p:cNvPr>
          <p:cNvSpPr/>
          <p:nvPr/>
        </p:nvSpPr>
        <p:spPr>
          <a:xfrm>
            <a:off x="58879" y="0"/>
            <a:ext cx="9085121" cy="2606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E9237772-6CAF-430C-9948-2819AA8546B0}"/>
              </a:ext>
            </a:extLst>
          </p:cNvPr>
          <p:cNvSpPr/>
          <p:nvPr/>
        </p:nvSpPr>
        <p:spPr>
          <a:xfrm>
            <a:off x="8979458" y="174948"/>
            <a:ext cx="149805" cy="66830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3658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onector">
            <a:extLst>
              <a:ext uri="{FF2B5EF4-FFF2-40B4-BE49-F238E27FC236}">
                <a16:creationId xmlns:a16="http://schemas.microsoft.com/office/drawing/2014/main" id="{301AFBC0-C2EF-46EE-8B46-37395ABB5505}"/>
              </a:ext>
            </a:extLst>
          </p:cNvPr>
          <p:cNvSpPr/>
          <p:nvPr/>
        </p:nvSpPr>
        <p:spPr>
          <a:xfrm>
            <a:off x="2078818" y="542196"/>
            <a:ext cx="313913" cy="313913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66 Pentágono">
            <a:extLst>
              <a:ext uri="{FF2B5EF4-FFF2-40B4-BE49-F238E27FC236}">
                <a16:creationId xmlns:a16="http://schemas.microsoft.com/office/drawing/2014/main" id="{D2F2BFDF-7DF0-4789-B1AB-9B8367A6703A}"/>
              </a:ext>
            </a:extLst>
          </p:cNvPr>
          <p:cNvSpPr/>
          <p:nvPr/>
        </p:nvSpPr>
        <p:spPr>
          <a:xfrm>
            <a:off x="1197089" y="1482750"/>
            <a:ext cx="2236671" cy="285376"/>
          </a:xfrm>
          <a:prstGeom prst="homePlate">
            <a:avLst/>
          </a:prstGeom>
          <a:solidFill>
            <a:srgbClr val="9D87B7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n-NO" sz="1200" dirty="0"/>
              <a:t>Recorre la librería por sus filas</a:t>
            </a:r>
            <a:endParaRPr lang="es-ES" sz="1200" dirty="0"/>
          </a:p>
        </p:txBody>
      </p:sp>
      <p:sp>
        <p:nvSpPr>
          <p:cNvPr id="8" name="18 Proceso">
            <a:extLst>
              <a:ext uri="{FF2B5EF4-FFF2-40B4-BE49-F238E27FC236}">
                <a16:creationId xmlns:a16="http://schemas.microsoft.com/office/drawing/2014/main" id="{9F93DF1D-8DC1-49B5-918C-8F872D7DEF63}"/>
              </a:ext>
            </a:extLst>
          </p:cNvPr>
          <p:cNvSpPr/>
          <p:nvPr/>
        </p:nvSpPr>
        <p:spPr>
          <a:xfrm>
            <a:off x="1021970" y="1006430"/>
            <a:ext cx="2444222" cy="331195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dirty="0"/>
              <a:t>Crea una matriz (</a:t>
            </a:r>
            <a:r>
              <a:rPr lang="es-ES" sz="1100" dirty="0" err="1"/>
              <a:t>libreriaVer</a:t>
            </a:r>
            <a:r>
              <a:rPr lang="es-ES" sz="1100" dirty="0"/>
              <a:t>) del mismo tamaño que </a:t>
            </a:r>
            <a:r>
              <a:rPr lang="es-ES" sz="1100" dirty="0" err="1"/>
              <a:t>libreria</a:t>
            </a:r>
            <a:endParaRPr lang="es-ES" sz="1100" dirty="0"/>
          </a:p>
        </p:txBody>
      </p:sp>
      <p:sp>
        <p:nvSpPr>
          <p:cNvPr id="10" name="66 Pentágono">
            <a:extLst>
              <a:ext uri="{FF2B5EF4-FFF2-40B4-BE49-F238E27FC236}">
                <a16:creationId xmlns:a16="http://schemas.microsoft.com/office/drawing/2014/main" id="{A18468AC-AB82-44BC-AF64-78FC67CF31FD}"/>
              </a:ext>
            </a:extLst>
          </p:cNvPr>
          <p:cNvSpPr/>
          <p:nvPr/>
        </p:nvSpPr>
        <p:spPr>
          <a:xfrm>
            <a:off x="1318176" y="1939605"/>
            <a:ext cx="1994495" cy="318604"/>
          </a:xfrm>
          <a:prstGeom prst="homePlate">
            <a:avLst/>
          </a:prstGeom>
          <a:solidFill>
            <a:srgbClr val="9D87B7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/>
              <a:t>Recorre la librería por sus columnas</a:t>
            </a:r>
          </a:p>
        </p:txBody>
      </p:sp>
      <p:sp>
        <p:nvSpPr>
          <p:cNvPr id="11" name="18 Proceso">
            <a:extLst>
              <a:ext uri="{FF2B5EF4-FFF2-40B4-BE49-F238E27FC236}">
                <a16:creationId xmlns:a16="http://schemas.microsoft.com/office/drawing/2014/main" id="{76C0E24E-09E4-4EEE-A302-60E025AF9479}"/>
              </a:ext>
            </a:extLst>
          </p:cNvPr>
          <p:cNvSpPr/>
          <p:nvPr/>
        </p:nvSpPr>
        <p:spPr>
          <a:xfrm>
            <a:off x="744735" y="2466261"/>
            <a:ext cx="2980026" cy="39851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/>
              <a:t>Asignar a libreríaVer en la posición i-j-</a:t>
            </a:r>
            <a:r>
              <a:rPr lang="es-ES" sz="1050" dirty="0" err="1"/>
              <a:t>ésima</a:t>
            </a:r>
            <a:r>
              <a:rPr lang="es-ES" sz="1050" dirty="0"/>
              <a:t> el valor de librería en dicha posición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582EB259-E69F-4D64-99CF-EF7048AC767F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 flipH="1">
            <a:off x="2235773" y="1768126"/>
            <a:ext cx="8308" cy="171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910A7B57-B8C7-44BD-AE55-C31A56C9063B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2234748" y="2258209"/>
            <a:ext cx="1025" cy="208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3 Conector">
            <a:extLst>
              <a:ext uri="{FF2B5EF4-FFF2-40B4-BE49-F238E27FC236}">
                <a16:creationId xmlns:a16="http://schemas.microsoft.com/office/drawing/2014/main" id="{CE42DE79-AF12-4BF2-A961-B62B79C6F936}"/>
              </a:ext>
            </a:extLst>
          </p:cNvPr>
          <p:cNvSpPr/>
          <p:nvPr/>
        </p:nvSpPr>
        <p:spPr>
          <a:xfrm>
            <a:off x="2127325" y="3069822"/>
            <a:ext cx="216898" cy="216897"/>
          </a:xfrm>
          <a:prstGeom prst="flowChartConnector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F6730BB8-A0BF-495E-9EE9-3BAE4D40E989}"/>
              </a:ext>
            </a:extLst>
          </p:cNvPr>
          <p:cNvCxnSpPr>
            <a:cxnSpLocks/>
            <a:stCxn id="11" idx="2"/>
            <a:endCxn id="24" idx="0"/>
          </p:cNvCxnSpPr>
          <p:nvPr/>
        </p:nvCxnSpPr>
        <p:spPr>
          <a:xfrm>
            <a:off x="2234748" y="2864777"/>
            <a:ext cx="1026" cy="2050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3 Conector">
            <a:extLst>
              <a:ext uri="{FF2B5EF4-FFF2-40B4-BE49-F238E27FC236}">
                <a16:creationId xmlns:a16="http://schemas.microsoft.com/office/drawing/2014/main" id="{5B3F63A5-F7D8-462C-AB3F-B7C9FC9660AE}"/>
              </a:ext>
            </a:extLst>
          </p:cNvPr>
          <p:cNvSpPr/>
          <p:nvPr/>
        </p:nvSpPr>
        <p:spPr>
          <a:xfrm>
            <a:off x="2135632" y="3440978"/>
            <a:ext cx="216898" cy="216897"/>
          </a:xfrm>
          <a:prstGeom prst="flowChartConnector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5" name="Conector: angular 34">
            <a:extLst>
              <a:ext uri="{FF2B5EF4-FFF2-40B4-BE49-F238E27FC236}">
                <a16:creationId xmlns:a16="http://schemas.microsoft.com/office/drawing/2014/main" id="{E39808D0-4574-4B6D-9D2F-92D89B8080F4}"/>
              </a:ext>
            </a:extLst>
          </p:cNvPr>
          <p:cNvCxnSpPr>
            <a:cxnSpLocks/>
            <a:stCxn id="24" idx="2"/>
            <a:endCxn id="10" idx="1"/>
          </p:cNvCxnSpPr>
          <p:nvPr/>
        </p:nvCxnSpPr>
        <p:spPr>
          <a:xfrm rot="10800000">
            <a:off x="1318177" y="2098907"/>
            <a:ext cx="809149" cy="1079364"/>
          </a:xfrm>
          <a:prstGeom prst="bentConnector3">
            <a:avLst>
              <a:gd name="adj1" fmla="val 18859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: angular 37">
            <a:extLst>
              <a:ext uri="{FF2B5EF4-FFF2-40B4-BE49-F238E27FC236}">
                <a16:creationId xmlns:a16="http://schemas.microsoft.com/office/drawing/2014/main" id="{0702D445-5277-4928-85EE-627CF53913EC}"/>
              </a:ext>
            </a:extLst>
          </p:cNvPr>
          <p:cNvCxnSpPr>
            <a:cxnSpLocks/>
            <a:stCxn id="31" idx="2"/>
            <a:endCxn id="5" idx="1"/>
          </p:cNvCxnSpPr>
          <p:nvPr/>
        </p:nvCxnSpPr>
        <p:spPr>
          <a:xfrm rot="10800000">
            <a:off x="1197090" y="1625439"/>
            <a:ext cx="938543" cy="1923989"/>
          </a:xfrm>
          <a:prstGeom prst="bentConnector3">
            <a:avLst>
              <a:gd name="adj1" fmla="val 1934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de flecha 74">
            <a:extLst>
              <a:ext uri="{FF2B5EF4-FFF2-40B4-BE49-F238E27FC236}">
                <a16:creationId xmlns:a16="http://schemas.microsoft.com/office/drawing/2014/main" id="{03FE5860-7517-42D5-9266-025662A72EC6}"/>
              </a:ext>
            </a:extLst>
          </p:cNvPr>
          <p:cNvCxnSpPr>
            <a:cxnSpLocks/>
            <a:stCxn id="8" idx="2"/>
            <a:endCxn id="5" idx="0"/>
          </p:cNvCxnSpPr>
          <p:nvPr/>
        </p:nvCxnSpPr>
        <p:spPr>
          <a:xfrm>
            <a:off x="2244081" y="1337625"/>
            <a:ext cx="0" cy="145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26E1D124-B437-43D0-981E-755A7A907161}"/>
              </a:ext>
            </a:extLst>
          </p:cNvPr>
          <p:cNvCxnSpPr>
            <a:cxnSpLocks/>
            <a:stCxn id="4" idx="4"/>
            <a:endCxn id="8" idx="0"/>
          </p:cNvCxnSpPr>
          <p:nvPr/>
        </p:nvCxnSpPr>
        <p:spPr>
          <a:xfrm>
            <a:off x="2235775" y="856109"/>
            <a:ext cx="8306" cy="150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E07A502F-6EEB-4C17-A655-360822D78E71}"/>
              </a:ext>
            </a:extLst>
          </p:cNvPr>
          <p:cNvCxnSpPr>
            <a:cxnSpLocks/>
            <a:stCxn id="24" idx="4"/>
            <a:endCxn id="31" idx="0"/>
          </p:cNvCxnSpPr>
          <p:nvPr/>
        </p:nvCxnSpPr>
        <p:spPr>
          <a:xfrm>
            <a:off x="2235774" y="3286719"/>
            <a:ext cx="8307" cy="154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Conector: angular 276">
            <a:extLst>
              <a:ext uri="{FF2B5EF4-FFF2-40B4-BE49-F238E27FC236}">
                <a16:creationId xmlns:a16="http://schemas.microsoft.com/office/drawing/2014/main" id="{5900B3B1-932A-48E5-BA5C-F95370F801C1}"/>
              </a:ext>
            </a:extLst>
          </p:cNvPr>
          <p:cNvCxnSpPr>
            <a:stCxn id="31" idx="6"/>
            <a:endCxn id="96" idx="1"/>
          </p:cNvCxnSpPr>
          <p:nvPr/>
        </p:nvCxnSpPr>
        <p:spPr>
          <a:xfrm flipV="1">
            <a:off x="2352530" y="1008673"/>
            <a:ext cx="2989853" cy="2540754"/>
          </a:xfrm>
          <a:prstGeom prst="bentConnector3">
            <a:avLst>
              <a:gd name="adj1" fmla="val 5267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3 Decisión">
            <a:extLst>
              <a:ext uri="{FF2B5EF4-FFF2-40B4-BE49-F238E27FC236}">
                <a16:creationId xmlns:a16="http://schemas.microsoft.com/office/drawing/2014/main" id="{D0C029B4-0CFE-4CF9-94ED-700920A47238}"/>
              </a:ext>
            </a:extLst>
          </p:cNvPr>
          <p:cNvSpPr/>
          <p:nvPr/>
        </p:nvSpPr>
        <p:spPr>
          <a:xfrm>
            <a:off x="4607016" y="2251248"/>
            <a:ext cx="3437860" cy="853112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900" dirty="0"/>
              <a:t>¿La longitud de un elemento no vacío es superior a la longitud del mayor elemento previo?</a:t>
            </a:r>
          </a:p>
        </p:txBody>
      </p:sp>
      <p:sp>
        <p:nvSpPr>
          <p:cNvPr id="96" name="66 Pentágono">
            <a:extLst>
              <a:ext uri="{FF2B5EF4-FFF2-40B4-BE49-F238E27FC236}">
                <a16:creationId xmlns:a16="http://schemas.microsoft.com/office/drawing/2014/main" id="{EEA68CE2-C1B1-46E2-B8BB-1FD70816FFD6}"/>
              </a:ext>
            </a:extLst>
          </p:cNvPr>
          <p:cNvSpPr/>
          <p:nvPr/>
        </p:nvSpPr>
        <p:spPr>
          <a:xfrm>
            <a:off x="5342383" y="863140"/>
            <a:ext cx="2013372" cy="291065"/>
          </a:xfrm>
          <a:prstGeom prst="homePlate">
            <a:avLst/>
          </a:prstGeom>
          <a:solidFill>
            <a:srgbClr val="9D87B7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Recorre la librería por sus columnas</a:t>
            </a:r>
          </a:p>
        </p:txBody>
      </p:sp>
      <p:sp>
        <p:nvSpPr>
          <p:cNvPr id="97" name="66 Pentágono">
            <a:extLst>
              <a:ext uri="{FF2B5EF4-FFF2-40B4-BE49-F238E27FC236}">
                <a16:creationId xmlns:a16="http://schemas.microsoft.com/office/drawing/2014/main" id="{83B5EFDE-DA04-4218-B458-AB8045B92D4B}"/>
              </a:ext>
            </a:extLst>
          </p:cNvPr>
          <p:cNvSpPr/>
          <p:nvPr/>
        </p:nvSpPr>
        <p:spPr>
          <a:xfrm>
            <a:off x="5380228" y="1719883"/>
            <a:ext cx="2013372" cy="324956"/>
          </a:xfrm>
          <a:prstGeom prst="homePlate">
            <a:avLst/>
          </a:prstGeom>
          <a:solidFill>
            <a:srgbClr val="9D87B7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n-NO" sz="1000" dirty="0"/>
              <a:t>Recorre la librería por sus filas</a:t>
            </a:r>
            <a:endParaRPr lang="es-ES" sz="1000" dirty="0"/>
          </a:p>
        </p:txBody>
      </p:sp>
      <p:sp>
        <p:nvSpPr>
          <p:cNvPr id="98" name="18 Proceso">
            <a:extLst>
              <a:ext uri="{FF2B5EF4-FFF2-40B4-BE49-F238E27FC236}">
                <a16:creationId xmlns:a16="http://schemas.microsoft.com/office/drawing/2014/main" id="{DA2D0357-5C68-44E7-8E48-526D3B4BDC7A}"/>
              </a:ext>
            </a:extLst>
          </p:cNvPr>
          <p:cNvSpPr/>
          <p:nvPr/>
        </p:nvSpPr>
        <p:spPr>
          <a:xfrm>
            <a:off x="5003960" y="3279198"/>
            <a:ext cx="2643971" cy="326889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/>
              <a:t>Guardar la posición y longitud de dicho elemento</a:t>
            </a:r>
          </a:p>
        </p:txBody>
      </p:sp>
      <p:sp>
        <p:nvSpPr>
          <p:cNvPr id="100" name="18 Proceso">
            <a:extLst>
              <a:ext uri="{FF2B5EF4-FFF2-40B4-BE49-F238E27FC236}">
                <a16:creationId xmlns:a16="http://schemas.microsoft.com/office/drawing/2014/main" id="{BC4CEB93-1725-4F62-9F62-A054413DBAF4}"/>
              </a:ext>
            </a:extLst>
          </p:cNvPr>
          <p:cNvSpPr/>
          <p:nvPr/>
        </p:nvSpPr>
        <p:spPr>
          <a:xfrm>
            <a:off x="5182138" y="1316684"/>
            <a:ext cx="2199263" cy="247161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00" dirty="0"/>
              <a:t>Asignar </a:t>
            </a:r>
            <a:r>
              <a:rPr lang="es-ES" sz="1000" dirty="0" err="1"/>
              <a:t>mayorPos</a:t>
            </a:r>
            <a:r>
              <a:rPr lang="es-ES" sz="1000" dirty="0"/>
              <a:t> y </a:t>
            </a:r>
            <a:r>
              <a:rPr lang="es-ES" sz="1000" dirty="0" err="1"/>
              <a:t>mayorLongitud</a:t>
            </a:r>
            <a:r>
              <a:rPr lang="es-ES" sz="1000" dirty="0"/>
              <a:t> a 0</a:t>
            </a:r>
          </a:p>
        </p:txBody>
      </p:sp>
      <p:cxnSp>
        <p:nvCxnSpPr>
          <p:cNvPr id="107" name="Conector recto de flecha 106">
            <a:extLst>
              <a:ext uri="{FF2B5EF4-FFF2-40B4-BE49-F238E27FC236}">
                <a16:creationId xmlns:a16="http://schemas.microsoft.com/office/drawing/2014/main" id="{A38996E9-A460-4C69-9221-C55758F24303}"/>
              </a:ext>
            </a:extLst>
          </p:cNvPr>
          <p:cNvCxnSpPr>
            <a:cxnSpLocks/>
            <a:stCxn id="96" idx="2"/>
            <a:endCxn id="100" idx="0"/>
          </p:cNvCxnSpPr>
          <p:nvPr/>
        </p:nvCxnSpPr>
        <p:spPr>
          <a:xfrm>
            <a:off x="6276303" y="1154205"/>
            <a:ext cx="5467" cy="162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ector recto de flecha 108">
            <a:extLst>
              <a:ext uri="{FF2B5EF4-FFF2-40B4-BE49-F238E27FC236}">
                <a16:creationId xmlns:a16="http://schemas.microsoft.com/office/drawing/2014/main" id="{5AB8C93B-5898-47FB-A6DA-79600A3FEB34}"/>
              </a:ext>
            </a:extLst>
          </p:cNvPr>
          <p:cNvCxnSpPr>
            <a:cxnSpLocks/>
            <a:stCxn id="100" idx="2"/>
            <a:endCxn id="97" idx="0"/>
          </p:cNvCxnSpPr>
          <p:nvPr/>
        </p:nvCxnSpPr>
        <p:spPr>
          <a:xfrm>
            <a:off x="6281770" y="1563845"/>
            <a:ext cx="23905" cy="1560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ector recto de flecha 111">
            <a:extLst>
              <a:ext uri="{FF2B5EF4-FFF2-40B4-BE49-F238E27FC236}">
                <a16:creationId xmlns:a16="http://schemas.microsoft.com/office/drawing/2014/main" id="{748CD213-0B5E-41EB-AB66-5407AFEF7B61}"/>
              </a:ext>
            </a:extLst>
          </p:cNvPr>
          <p:cNvCxnSpPr>
            <a:cxnSpLocks/>
            <a:stCxn id="97" idx="2"/>
            <a:endCxn id="99" idx="0"/>
          </p:cNvCxnSpPr>
          <p:nvPr/>
        </p:nvCxnSpPr>
        <p:spPr>
          <a:xfrm>
            <a:off x="6305675" y="2044839"/>
            <a:ext cx="20271" cy="206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3 Conector">
            <a:extLst>
              <a:ext uri="{FF2B5EF4-FFF2-40B4-BE49-F238E27FC236}">
                <a16:creationId xmlns:a16="http://schemas.microsoft.com/office/drawing/2014/main" id="{7BE75522-B9C2-41FC-B08E-9BEE45C0743D}"/>
              </a:ext>
            </a:extLst>
          </p:cNvPr>
          <p:cNvSpPr/>
          <p:nvPr/>
        </p:nvSpPr>
        <p:spPr>
          <a:xfrm>
            <a:off x="6215333" y="3750619"/>
            <a:ext cx="221223" cy="221222"/>
          </a:xfrm>
          <a:prstGeom prst="flowChartConnector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7" name="Conector: angular 116">
            <a:extLst>
              <a:ext uri="{FF2B5EF4-FFF2-40B4-BE49-F238E27FC236}">
                <a16:creationId xmlns:a16="http://schemas.microsoft.com/office/drawing/2014/main" id="{E1597AB5-E14E-44B7-807E-A480981E974F}"/>
              </a:ext>
            </a:extLst>
          </p:cNvPr>
          <p:cNvCxnSpPr>
            <a:cxnSpLocks/>
            <a:stCxn id="115" idx="2"/>
            <a:endCxn id="97" idx="1"/>
          </p:cNvCxnSpPr>
          <p:nvPr/>
        </p:nvCxnSpPr>
        <p:spPr>
          <a:xfrm rot="10800000">
            <a:off x="5380229" y="1882362"/>
            <a:ext cx="835105" cy="1978869"/>
          </a:xfrm>
          <a:prstGeom prst="bentConnector3">
            <a:avLst>
              <a:gd name="adj1" fmla="val 19859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Conector recto de flecha 119">
            <a:extLst>
              <a:ext uri="{FF2B5EF4-FFF2-40B4-BE49-F238E27FC236}">
                <a16:creationId xmlns:a16="http://schemas.microsoft.com/office/drawing/2014/main" id="{AC401125-1108-4F6A-9962-9660A4D05FB7}"/>
              </a:ext>
            </a:extLst>
          </p:cNvPr>
          <p:cNvCxnSpPr>
            <a:cxnSpLocks/>
            <a:stCxn id="99" idx="2"/>
            <a:endCxn id="98" idx="0"/>
          </p:cNvCxnSpPr>
          <p:nvPr/>
        </p:nvCxnSpPr>
        <p:spPr>
          <a:xfrm>
            <a:off x="6325946" y="3104360"/>
            <a:ext cx="0" cy="174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Conector: angular 121">
            <a:extLst>
              <a:ext uri="{FF2B5EF4-FFF2-40B4-BE49-F238E27FC236}">
                <a16:creationId xmlns:a16="http://schemas.microsoft.com/office/drawing/2014/main" id="{58256DAB-34FD-44D5-BB2D-ED9A33196A75}"/>
              </a:ext>
            </a:extLst>
          </p:cNvPr>
          <p:cNvCxnSpPr>
            <a:cxnSpLocks/>
            <a:stCxn id="99" idx="3"/>
            <a:endCxn id="115" idx="6"/>
          </p:cNvCxnSpPr>
          <p:nvPr/>
        </p:nvCxnSpPr>
        <p:spPr>
          <a:xfrm flipH="1">
            <a:off x="6436556" y="2677804"/>
            <a:ext cx="1608320" cy="1183426"/>
          </a:xfrm>
          <a:prstGeom prst="bentConnector3">
            <a:avLst>
              <a:gd name="adj1" fmla="val -14214"/>
            </a:avLst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5" name="Conector recto de flecha 124">
            <a:extLst>
              <a:ext uri="{FF2B5EF4-FFF2-40B4-BE49-F238E27FC236}">
                <a16:creationId xmlns:a16="http://schemas.microsoft.com/office/drawing/2014/main" id="{F654F8C9-A5D8-4D1E-B0DF-5D979A897BE2}"/>
              </a:ext>
            </a:extLst>
          </p:cNvPr>
          <p:cNvCxnSpPr>
            <a:stCxn id="98" idx="2"/>
            <a:endCxn id="115" idx="0"/>
          </p:cNvCxnSpPr>
          <p:nvPr/>
        </p:nvCxnSpPr>
        <p:spPr>
          <a:xfrm flipH="1">
            <a:off x="6325945" y="3606087"/>
            <a:ext cx="1" cy="1445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Conector recto de flecha 240">
            <a:extLst>
              <a:ext uri="{FF2B5EF4-FFF2-40B4-BE49-F238E27FC236}">
                <a16:creationId xmlns:a16="http://schemas.microsoft.com/office/drawing/2014/main" id="{34A54012-8D4A-4B7F-A243-B99661EC69F5}"/>
              </a:ext>
            </a:extLst>
          </p:cNvPr>
          <p:cNvCxnSpPr>
            <a:cxnSpLocks/>
            <a:stCxn id="115" idx="4"/>
            <a:endCxn id="248" idx="0"/>
          </p:cNvCxnSpPr>
          <p:nvPr/>
        </p:nvCxnSpPr>
        <p:spPr>
          <a:xfrm flipH="1">
            <a:off x="6315546" y="3971841"/>
            <a:ext cx="10399" cy="140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66 Pentágono">
            <a:extLst>
              <a:ext uri="{FF2B5EF4-FFF2-40B4-BE49-F238E27FC236}">
                <a16:creationId xmlns:a16="http://schemas.microsoft.com/office/drawing/2014/main" id="{0DAD1EEA-826C-4EB6-8B09-438D0665E4E7}"/>
              </a:ext>
            </a:extLst>
          </p:cNvPr>
          <p:cNvSpPr/>
          <p:nvPr/>
        </p:nvSpPr>
        <p:spPr>
          <a:xfrm>
            <a:off x="5390099" y="4112716"/>
            <a:ext cx="2013372" cy="324956"/>
          </a:xfrm>
          <a:prstGeom prst="homePlate">
            <a:avLst/>
          </a:prstGeom>
          <a:solidFill>
            <a:srgbClr val="9D87B7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n-NO" sz="1100" dirty="0"/>
              <a:t>Recorre la librería por sus filas</a:t>
            </a:r>
            <a:endParaRPr lang="es-ES" sz="1100" dirty="0"/>
          </a:p>
        </p:txBody>
      </p:sp>
      <p:sp>
        <p:nvSpPr>
          <p:cNvPr id="253" name="18 Proceso">
            <a:extLst>
              <a:ext uri="{FF2B5EF4-FFF2-40B4-BE49-F238E27FC236}">
                <a16:creationId xmlns:a16="http://schemas.microsoft.com/office/drawing/2014/main" id="{E7ABC404-6068-4213-BC2F-22AD1BDCEB7F}"/>
              </a:ext>
            </a:extLst>
          </p:cNvPr>
          <p:cNvSpPr/>
          <p:nvPr/>
        </p:nvSpPr>
        <p:spPr>
          <a:xfrm>
            <a:off x="4993560" y="4589717"/>
            <a:ext cx="2643971" cy="326889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/>
              <a:t>Añade con un WHILE los espacios necesarios para tener la longitud igual a </a:t>
            </a:r>
            <a:r>
              <a:rPr lang="es-ES" sz="1050" dirty="0" err="1"/>
              <a:t>mayorLongitud</a:t>
            </a:r>
            <a:endParaRPr lang="es-ES" sz="1050" dirty="0"/>
          </a:p>
        </p:txBody>
      </p:sp>
      <p:cxnSp>
        <p:nvCxnSpPr>
          <p:cNvPr id="256" name="Conector recto de flecha 255">
            <a:extLst>
              <a:ext uri="{FF2B5EF4-FFF2-40B4-BE49-F238E27FC236}">
                <a16:creationId xmlns:a16="http://schemas.microsoft.com/office/drawing/2014/main" id="{9D206499-64A1-4A91-888D-503FCC03A286}"/>
              </a:ext>
            </a:extLst>
          </p:cNvPr>
          <p:cNvCxnSpPr>
            <a:stCxn id="248" idx="2"/>
            <a:endCxn id="253" idx="0"/>
          </p:cNvCxnSpPr>
          <p:nvPr/>
        </p:nvCxnSpPr>
        <p:spPr>
          <a:xfrm>
            <a:off x="6315546" y="4437672"/>
            <a:ext cx="0" cy="1520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1" name="3 Conector">
            <a:extLst>
              <a:ext uri="{FF2B5EF4-FFF2-40B4-BE49-F238E27FC236}">
                <a16:creationId xmlns:a16="http://schemas.microsoft.com/office/drawing/2014/main" id="{9632A449-200E-4403-AB1E-63E951031CD1}"/>
              </a:ext>
            </a:extLst>
          </p:cNvPr>
          <p:cNvSpPr/>
          <p:nvPr/>
        </p:nvSpPr>
        <p:spPr>
          <a:xfrm>
            <a:off x="6204933" y="5019946"/>
            <a:ext cx="221223" cy="221222"/>
          </a:xfrm>
          <a:prstGeom prst="flowChartConnector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2" name="3 Conector">
            <a:extLst>
              <a:ext uri="{FF2B5EF4-FFF2-40B4-BE49-F238E27FC236}">
                <a16:creationId xmlns:a16="http://schemas.microsoft.com/office/drawing/2014/main" id="{157A9305-7AC4-41C6-9C62-3589DE5E3BC3}"/>
              </a:ext>
            </a:extLst>
          </p:cNvPr>
          <p:cNvSpPr/>
          <p:nvPr/>
        </p:nvSpPr>
        <p:spPr>
          <a:xfrm>
            <a:off x="6215332" y="5393671"/>
            <a:ext cx="221223" cy="221222"/>
          </a:xfrm>
          <a:prstGeom prst="flowChartConnector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64" name="Conector: angular 263">
            <a:extLst>
              <a:ext uri="{FF2B5EF4-FFF2-40B4-BE49-F238E27FC236}">
                <a16:creationId xmlns:a16="http://schemas.microsoft.com/office/drawing/2014/main" id="{5B5F76CD-6EDA-470A-AB3B-E1647D9D3491}"/>
              </a:ext>
            </a:extLst>
          </p:cNvPr>
          <p:cNvCxnSpPr>
            <a:stCxn id="261" idx="2"/>
            <a:endCxn id="248" idx="1"/>
          </p:cNvCxnSpPr>
          <p:nvPr/>
        </p:nvCxnSpPr>
        <p:spPr>
          <a:xfrm rot="10800000">
            <a:off x="5390099" y="4275195"/>
            <a:ext cx="814834" cy="855363"/>
          </a:xfrm>
          <a:prstGeom prst="bentConnector3">
            <a:avLst>
              <a:gd name="adj1" fmla="val 1727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Conector: angular 268">
            <a:extLst>
              <a:ext uri="{FF2B5EF4-FFF2-40B4-BE49-F238E27FC236}">
                <a16:creationId xmlns:a16="http://schemas.microsoft.com/office/drawing/2014/main" id="{42B31A2D-60D2-4D55-9972-FD2C069E3E4D}"/>
              </a:ext>
            </a:extLst>
          </p:cNvPr>
          <p:cNvCxnSpPr>
            <a:stCxn id="262" idx="6"/>
            <a:endCxn id="96" idx="3"/>
          </p:cNvCxnSpPr>
          <p:nvPr/>
        </p:nvCxnSpPr>
        <p:spPr>
          <a:xfrm flipV="1">
            <a:off x="6436555" y="1008673"/>
            <a:ext cx="919200" cy="4495609"/>
          </a:xfrm>
          <a:prstGeom prst="bentConnector3">
            <a:avLst>
              <a:gd name="adj1" fmla="val 24366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Conector recto de flecha 271">
            <a:extLst>
              <a:ext uri="{FF2B5EF4-FFF2-40B4-BE49-F238E27FC236}">
                <a16:creationId xmlns:a16="http://schemas.microsoft.com/office/drawing/2014/main" id="{3B33762D-87E6-4192-848C-5B69A740849D}"/>
              </a:ext>
            </a:extLst>
          </p:cNvPr>
          <p:cNvCxnSpPr>
            <a:stCxn id="261" idx="4"/>
            <a:endCxn id="262" idx="0"/>
          </p:cNvCxnSpPr>
          <p:nvPr/>
        </p:nvCxnSpPr>
        <p:spPr>
          <a:xfrm>
            <a:off x="6315545" y="5241168"/>
            <a:ext cx="10399" cy="152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Conector recto 273">
            <a:extLst>
              <a:ext uri="{FF2B5EF4-FFF2-40B4-BE49-F238E27FC236}">
                <a16:creationId xmlns:a16="http://schemas.microsoft.com/office/drawing/2014/main" id="{00348BCF-345B-4545-AD43-1691B6D4254D}"/>
              </a:ext>
            </a:extLst>
          </p:cNvPr>
          <p:cNvCxnSpPr>
            <a:stCxn id="253" idx="2"/>
            <a:endCxn id="261" idx="0"/>
          </p:cNvCxnSpPr>
          <p:nvPr/>
        </p:nvCxnSpPr>
        <p:spPr>
          <a:xfrm flipH="1">
            <a:off x="6315545" y="4916606"/>
            <a:ext cx="1" cy="1033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Conector recto de flecha 279">
            <a:extLst>
              <a:ext uri="{FF2B5EF4-FFF2-40B4-BE49-F238E27FC236}">
                <a16:creationId xmlns:a16="http://schemas.microsoft.com/office/drawing/2014/main" id="{EBA83540-6AE7-4854-A0A5-C42800129681}"/>
              </a:ext>
            </a:extLst>
          </p:cNvPr>
          <p:cNvCxnSpPr>
            <a:cxnSpLocks/>
            <a:stCxn id="262" idx="4"/>
            <a:endCxn id="282" idx="0"/>
          </p:cNvCxnSpPr>
          <p:nvPr/>
        </p:nvCxnSpPr>
        <p:spPr>
          <a:xfrm flipH="1">
            <a:off x="6325943" y="5614893"/>
            <a:ext cx="1" cy="197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2" name="Rectángulo: esquinas redondeadas 281">
            <a:extLst>
              <a:ext uri="{FF2B5EF4-FFF2-40B4-BE49-F238E27FC236}">
                <a16:creationId xmlns:a16="http://schemas.microsoft.com/office/drawing/2014/main" id="{2FBDAFF4-73B1-4B0E-A3AB-B3C6F5DFDEBC}"/>
              </a:ext>
            </a:extLst>
          </p:cNvPr>
          <p:cNvSpPr/>
          <p:nvPr/>
        </p:nvSpPr>
        <p:spPr>
          <a:xfrm>
            <a:off x="4445649" y="5812293"/>
            <a:ext cx="3760587" cy="420475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>
                <a:solidFill>
                  <a:schemeClr val="tx1"/>
                </a:solidFill>
              </a:rPr>
              <a:t>Concatena los valores de cada fila e imprime dicha cadena sólo si hay un libro registrado en dicha fila (i.e. está asignado un título)</a:t>
            </a:r>
          </a:p>
        </p:txBody>
      </p:sp>
      <p:sp>
        <p:nvSpPr>
          <p:cNvPr id="289" name="3 Conector">
            <a:extLst>
              <a:ext uri="{FF2B5EF4-FFF2-40B4-BE49-F238E27FC236}">
                <a16:creationId xmlns:a16="http://schemas.microsoft.com/office/drawing/2014/main" id="{210C463B-4133-4ADB-AAC0-F2F04FEE7ACF}"/>
              </a:ext>
            </a:extLst>
          </p:cNvPr>
          <p:cNvSpPr/>
          <p:nvPr/>
        </p:nvSpPr>
        <p:spPr>
          <a:xfrm>
            <a:off x="6158587" y="6458552"/>
            <a:ext cx="313913" cy="313913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91" name="Conector recto de flecha 290">
            <a:extLst>
              <a:ext uri="{FF2B5EF4-FFF2-40B4-BE49-F238E27FC236}">
                <a16:creationId xmlns:a16="http://schemas.microsoft.com/office/drawing/2014/main" id="{8A303006-AA92-4ACA-8E6B-CBED10AF9716}"/>
              </a:ext>
            </a:extLst>
          </p:cNvPr>
          <p:cNvCxnSpPr>
            <a:stCxn id="282" idx="2"/>
            <a:endCxn id="289" idx="0"/>
          </p:cNvCxnSpPr>
          <p:nvPr/>
        </p:nvCxnSpPr>
        <p:spPr>
          <a:xfrm flipH="1">
            <a:off x="6315544" y="6232768"/>
            <a:ext cx="10399" cy="225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8" name="62 Rectángulo">
            <a:extLst>
              <a:ext uri="{FF2B5EF4-FFF2-40B4-BE49-F238E27FC236}">
                <a16:creationId xmlns:a16="http://schemas.microsoft.com/office/drawing/2014/main" id="{2323984C-BB9A-402B-A972-978D451818CB}"/>
              </a:ext>
            </a:extLst>
          </p:cNvPr>
          <p:cNvSpPr/>
          <p:nvPr/>
        </p:nvSpPr>
        <p:spPr>
          <a:xfrm>
            <a:off x="7069" y="85000"/>
            <a:ext cx="2048065" cy="59064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cap="none" spc="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verLibreria</a:t>
            </a:r>
            <a:endParaRPr lang="es-ES" sz="32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299" name="89 CuadroTexto">
            <a:extLst>
              <a:ext uri="{FF2B5EF4-FFF2-40B4-BE49-F238E27FC236}">
                <a16:creationId xmlns:a16="http://schemas.microsoft.com/office/drawing/2014/main" id="{38FE2A05-C158-469F-B1C9-FB570A2FDA4B}"/>
              </a:ext>
            </a:extLst>
          </p:cNvPr>
          <p:cNvSpPr txBox="1"/>
          <p:nvPr/>
        </p:nvSpPr>
        <p:spPr>
          <a:xfrm>
            <a:off x="67400" y="2279656"/>
            <a:ext cx="360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Sí</a:t>
            </a:r>
          </a:p>
        </p:txBody>
      </p:sp>
      <p:sp>
        <p:nvSpPr>
          <p:cNvPr id="301" name="89 CuadroTexto">
            <a:extLst>
              <a:ext uri="{FF2B5EF4-FFF2-40B4-BE49-F238E27FC236}">
                <a16:creationId xmlns:a16="http://schemas.microsoft.com/office/drawing/2014/main" id="{1CEA990D-5617-4538-9812-7E6EB8C51A26}"/>
              </a:ext>
            </a:extLst>
          </p:cNvPr>
          <p:cNvSpPr txBox="1"/>
          <p:nvPr/>
        </p:nvSpPr>
        <p:spPr>
          <a:xfrm>
            <a:off x="369897" y="2433544"/>
            <a:ext cx="360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Sí</a:t>
            </a:r>
          </a:p>
        </p:txBody>
      </p:sp>
      <p:sp>
        <p:nvSpPr>
          <p:cNvPr id="302" name="89 CuadroTexto">
            <a:extLst>
              <a:ext uri="{FF2B5EF4-FFF2-40B4-BE49-F238E27FC236}">
                <a16:creationId xmlns:a16="http://schemas.microsoft.com/office/drawing/2014/main" id="{4C183392-E31E-4AC6-BEEC-A197E7F2E040}"/>
              </a:ext>
            </a:extLst>
          </p:cNvPr>
          <p:cNvSpPr txBox="1"/>
          <p:nvPr/>
        </p:nvSpPr>
        <p:spPr>
          <a:xfrm>
            <a:off x="6317804" y="3034962"/>
            <a:ext cx="360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Sí</a:t>
            </a:r>
          </a:p>
        </p:txBody>
      </p:sp>
      <p:sp>
        <p:nvSpPr>
          <p:cNvPr id="303" name="89 CuadroTexto">
            <a:extLst>
              <a:ext uri="{FF2B5EF4-FFF2-40B4-BE49-F238E27FC236}">
                <a16:creationId xmlns:a16="http://schemas.microsoft.com/office/drawing/2014/main" id="{8C8902D9-4402-4FC2-BC7D-B95314D7287E}"/>
              </a:ext>
            </a:extLst>
          </p:cNvPr>
          <p:cNvSpPr txBox="1"/>
          <p:nvPr/>
        </p:nvSpPr>
        <p:spPr>
          <a:xfrm>
            <a:off x="4265629" y="2743209"/>
            <a:ext cx="360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Sí</a:t>
            </a:r>
          </a:p>
        </p:txBody>
      </p:sp>
      <p:sp>
        <p:nvSpPr>
          <p:cNvPr id="304" name="89 CuadroTexto">
            <a:extLst>
              <a:ext uri="{FF2B5EF4-FFF2-40B4-BE49-F238E27FC236}">
                <a16:creationId xmlns:a16="http://schemas.microsoft.com/office/drawing/2014/main" id="{F35EB262-4959-41C1-8D2E-FD21FF4BC5B4}"/>
              </a:ext>
            </a:extLst>
          </p:cNvPr>
          <p:cNvSpPr txBox="1"/>
          <p:nvPr/>
        </p:nvSpPr>
        <p:spPr>
          <a:xfrm>
            <a:off x="4517709" y="4526971"/>
            <a:ext cx="360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Sí</a:t>
            </a:r>
          </a:p>
        </p:txBody>
      </p:sp>
      <p:sp>
        <p:nvSpPr>
          <p:cNvPr id="305" name="89 CuadroTexto">
            <a:extLst>
              <a:ext uri="{FF2B5EF4-FFF2-40B4-BE49-F238E27FC236}">
                <a16:creationId xmlns:a16="http://schemas.microsoft.com/office/drawing/2014/main" id="{7CFF05A4-F7E8-4EA6-A3FD-8611DDFF52B0}"/>
              </a:ext>
            </a:extLst>
          </p:cNvPr>
          <p:cNvSpPr txBox="1"/>
          <p:nvPr/>
        </p:nvSpPr>
        <p:spPr>
          <a:xfrm>
            <a:off x="8694387" y="3069822"/>
            <a:ext cx="360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Sí</a:t>
            </a:r>
          </a:p>
        </p:txBody>
      </p:sp>
      <p:sp>
        <p:nvSpPr>
          <p:cNvPr id="307" name="89 CuadroTexto">
            <a:extLst>
              <a:ext uri="{FF2B5EF4-FFF2-40B4-BE49-F238E27FC236}">
                <a16:creationId xmlns:a16="http://schemas.microsoft.com/office/drawing/2014/main" id="{68985D30-39E8-498B-9093-E94B40C4E838}"/>
              </a:ext>
            </a:extLst>
          </p:cNvPr>
          <p:cNvSpPr txBox="1"/>
          <p:nvPr/>
        </p:nvSpPr>
        <p:spPr>
          <a:xfrm>
            <a:off x="2248652" y="3197546"/>
            <a:ext cx="469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No</a:t>
            </a:r>
          </a:p>
        </p:txBody>
      </p:sp>
      <p:sp>
        <p:nvSpPr>
          <p:cNvPr id="309" name="89 CuadroTexto">
            <a:extLst>
              <a:ext uri="{FF2B5EF4-FFF2-40B4-BE49-F238E27FC236}">
                <a16:creationId xmlns:a16="http://schemas.microsoft.com/office/drawing/2014/main" id="{CFF4DC21-0FBC-48D1-A7BA-18357BAE1B2D}"/>
              </a:ext>
            </a:extLst>
          </p:cNvPr>
          <p:cNvSpPr txBox="1"/>
          <p:nvPr/>
        </p:nvSpPr>
        <p:spPr>
          <a:xfrm>
            <a:off x="3854649" y="746336"/>
            <a:ext cx="469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No</a:t>
            </a:r>
          </a:p>
        </p:txBody>
      </p:sp>
      <p:sp>
        <p:nvSpPr>
          <p:cNvPr id="310" name="89 CuadroTexto">
            <a:extLst>
              <a:ext uri="{FF2B5EF4-FFF2-40B4-BE49-F238E27FC236}">
                <a16:creationId xmlns:a16="http://schemas.microsoft.com/office/drawing/2014/main" id="{5AD7B377-0F94-4E7D-9A1B-9F184DFFA6F2}"/>
              </a:ext>
            </a:extLst>
          </p:cNvPr>
          <p:cNvSpPr txBox="1"/>
          <p:nvPr/>
        </p:nvSpPr>
        <p:spPr>
          <a:xfrm>
            <a:off x="6332679" y="3874170"/>
            <a:ext cx="399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No</a:t>
            </a:r>
          </a:p>
        </p:txBody>
      </p:sp>
      <p:sp>
        <p:nvSpPr>
          <p:cNvPr id="311" name="89 CuadroTexto">
            <a:extLst>
              <a:ext uri="{FF2B5EF4-FFF2-40B4-BE49-F238E27FC236}">
                <a16:creationId xmlns:a16="http://schemas.microsoft.com/office/drawing/2014/main" id="{C3DD3318-2542-4FFB-9553-3F8247B45FAF}"/>
              </a:ext>
            </a:extLst>
          </p:cNvPr>
          <p:cNvSpPr txBox="1"/>
          <p:nvPr/>
        </p:nvSpPr>
        <p:spPr>
          <a:xfrm>
            <a:off x="6278282" y="5177909"/>
            <a:ext cx="399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No</a:t>
            </a:r>
          </a:p>
        </p:txBody>
      </p:sp>
      <p:sp>
        <p:nvSpPr>
          <p:cNvPr id="312" name="89 CuadroTexto">
            <a:extLst>
              <a:ext uri="{FF2B5EF4-FFF2-40B4-BE49-F238E27FC236}">
                <a16:creationId xmlns:a16="http://schemas.microsoft.com/office/drawing/2014/main" id="{94AC46D9-0D56-460A-9BB2-F626851CBAC9}"/>
              </a:ext>
            </a:extLst>
          </p:cNvPr>
          <p:cNvSpPr txBox="1"/>
          <p:nvPr/>
        </p:nvSpPr>
        <p:spPr>
          <a:xfrm>
            <a:off x="6305675" y="5553362"/>
            <a:ext cx="39956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/>
              <a:t>No</a:t>
            </a:r>
          </a:p>
        </p:txBody>
      </p:sp>
      <p:sp>
        <p:nvSpPr>
          <p:cNvPr id="314" name="89 CuadroTexto">
            <a:extLst>
              <a:ext uri="{FF2B5EF4-FFF2-40B4-BE49-F238E27FC236}">
                <a16:creationId xmlns:a16="http://schemas.microsoft.com/office/drawing/2014/main" id="{3E06CAAF-4724-4695-B0DE-99B6EFBC5775}"/>
              </a:ext>
            </a:extLst>
          </p:cNvPr>
          <p:cNvSpPr txBox="1"/>
          <p:nvPr/>
        </p:nvSpPr>
        <p:spPr>
          <a:xfrm>
            <a:off x="7952433" y="3074557"/>
            <a:ext cx="4695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No</a:t>
            </a:r>
          </a:p>
        </p:txBody>
      </p:sp>
      <p:pic>
        <p:nvPicPr>
          <p:cNvPr id="316" name="Imagen 315">
            <a:extLst>
              <a:ext uri="{FF2B5EF4-FFF2-40B4-BE49-F238E27FC236}">
                <a16:creationId xmlns:a16="http://schemas.microsoft.com/office/drawing/2014/main" id="{39EAFBBF-F758-4C98-8ED1-C7F7664B3E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0" t="2933" r="2291" b="10810"/>
          <a:stretch/>
        </p:blipFill>
        <p:spPr>
          <a:xfrm>
            <a:off x="164569" y="4437672"/>
            <a:ext cx="4069852" cy="783849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17" name="CuadroTexto 316">
            <a:extLst>
              <a:ext uri="{FF2B5EF4-FFF2-40B4-BE49-F238E27FC236}">
                <a16:creationId xmlns:a16="http://schemas.microsoft.com/office/drawing/2014/main" id="{BC2011F5-61F5-4D9C-8104-83892C7618D6}"/>
              </a:ext>
            </a:extLst>
          </p:cNvPr>
          <p:cNvSpPr txBox="1"/>
          <p:nvPr/>
        </p:nvSpPr>
        <p:spPr>
          <a:xfrm>
            <a:off x="67400" y="5504516"/>
            <a:ext cx="257153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String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[][] </a:t>
            </a: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libreria</a:t>
            </a:r>
            <a:endParaRPr lang="es-ES" sz="1600" dirty="0">
              <a:solidFill>
                <a:schemeClr val="tx2">
                  <a:lumMod val="60000"/>
                  <a:lumOff val="4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318" name="Rectángulo 317">
            <a:extLst>
              <a:ext uri="{FF2B5EF4-FFF2-40B4-BE49-F238E27FC236}">
                <a16:creationId xmlns:a16="http://schemas.microsoft.com/office/drawing/2014/main" id="{E2C1E465-6A47-4ABA-8C45-A792643545E2}"/>
              </a:ext>
            </a:extLst>
          </p:cNvPr>
          <p:cNvSpPr/>
          <p:nvPr/>
        </p:nvSpPr>
        <p:spPr>
          <a:xfrm>
            <a:off x="90582" y="3975764"/>
            <a:ext cx="1165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Consola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</p:txBody>
      </p:sp>
      <p:cxnSp>
        <p:nvCxnSpPr>
          <p:cNvPr id="320" name="Conector recto 319">
            <a:extLst>
              <a:ext uri="{FF2B5EF4-FFF2-40B4-BE49-F238E27FC236}">
                <a16:creationId xmlns:a16="http://schemas.microsoft.com/office/drawing/2014/main" id="{135F3984-D6E0-4D03-8C52-A57D93C5FA71}"/>
              </a:ext>
            </a:extLst>
          </p:cNvPr>
          <p:cNvCxnSpPr>
            <a:cxnSpLocks/>
          </p:cNvCxnSpPr>
          <p:nvPr/>
        </p:nvCxnSpPr>
        <p:spPr>
          <a:xfrm flipV="1">
            <a:off x="683568" y="4353801"/>
            <a:ext cx="1" cy="963618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4" name="Conector recto 323">
            <a:extLst>
              <a:ext uri="{FF2B5EF4-FFF2-40B4-BE49-F238E27FC236}">
                <a16:creationId xmlns:a16="http://schemas.microsoft.com/office/drawing/2014/main" id="{A378BB9F-9ED4-43B4-964D-7F21A8C83711}"/>
              </a:ext>
            </a:extLst>
          </p:cNvPr>
          <p:cNvCxnSpPr>
            <a:cxnSpLocks/>
          </p:cNvCxnSpPr>
          <p:nvPr/>
        </p:nvCxnSpPr>
        <p:spPr>
          <a:xfrm flipV="1">
            <a:off x="1115615" y="4345096"/>
            <a:ext cx="1" cy="963618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5" name="Conector recto 324">
            <a:extLst>
              <a:ext uri="{FF2B5EF4-FFF2-40B4-BE49-F238E27FC236}">
                <a16:creationId xmlns:a16="http://schemas.microsoft.com/office/drawing/2014/main" id="{44052634-630F-4DE8-96ED-F03DFA638821}"/>
              </a:ext>
            </a:extLst>
          </p:cNvPr>
          <p:cNvCxnSpPr>
            <a:cxnSpLocks/>
          </p:cNvCxnSpPr>
          <p:nvPr/>
        </p:nvCxnSpPr>
        <p:spPr>
          <a:xfrm flipV="1">
            <a:off x="1619671" y="4365104"/>
            <a:ext cx="1" cy="963618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6" name="Conector recto 325">
            <a:extLst>
              <a:ext uri="{FF2B5EF4-FFF2-40B4-BE49-F238E27FC236}">
                <a16:creationId xmlns:a16="http://schemas.microsoft.com/office/drawing/2014/main" id="{3F2C0EB8-ABB1-40A2-86D9-7BB218BB2710}"/>
              </a:ext>
            </a:extLst>
          </p:cNvPr>
          <p:cNvCxnSpPr>
            <a:cxnSpLocks/>
          </p:cNvCxnSpPr>
          <p:nvPr/>
        </p:nvCxnSpPr>
        <p:spPr>
          <a:xfrm flipV="1">
            <a:off x="1998444" y="4357409"/>
            <a:ext cx="1" cy="963618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7" name="Conector recto 326">
            <a:extLst>
              <a:ext uri="{FF2B5EF4-FFF2-40B4-BE49-F238E27FC236}">
                <a16:creationId xmlns:a16="http://schemas.microsoft.com/office/drawing/2014/main" id="{FCA33FFC-7762-4950-8639-648BFB7D2CBF}"/>
              </a:ext>
            </a:extLst>
          </p:cNvPr>
          <p:cNvCxnSpPr>
            <a:cxnSpLocks/>
          </p:cNvCxnSpPr>
          <p:nvPr/>
        </p:nvCxnSpPr>
        <p:spPr>
          <a:xfrm flipV="1">
            <a:off x="2752428" y="4365104"/>
            <a:ext cx="1" cy="963618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8" name="Conector recto 327">
            <a:extLst>
              <a:ext uri="{FF2B5EF4-FFF2-40B4-BE49-F238E27FC236}">
                <a16:creationId xmlns:a16="http://schemas.microsoft.com/office/drawing/2014/main" id="{99AF50DF-055C-4112-8508-2381B93C18D5}"/>
              </a:ext>
            </a:extLst>
          </p:cNvPr>
          <p:cNvCxnSpPr>
            <a:cxnSpLocks/>
          </p:cNvCxnSpPr>
          <p:nvPr/>
        </p:nvCxnSpPr>
        <p:spPr>
          <a:xfrm flipV="1">
            <a:off x="3299829" y="4347787"/>
            <a:ext cx="1" cy="963618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9" name="Conector recto 328">
            <a:extLst>
              <a:ext uri="{FF2B5EF4-FFF2-40B4-BE49-F238E27FC236}">
                <a16:creationId xmlns:a16="http://schemas.microsoft.com/office/drawing/2014/main" id="{05AD4337-C51B-449D-9EB3-7BF796014219}"/>
              </a:ext>
            </a:extLst>
          </p:cNvPr>
          <p:cNvCxnSpPr>
            <a:cxnSpLocks/>
          </p:cNvCxnSpPr>
          <p:nvPr/>
        </p:nvCxnSpPr>
        <p:spPr>
          <a:xfrm flipV="1">
            <a:off x="4182077" y="4365104"/>
            <a:ext cx="1" cy="963618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6444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onector"/>
          <p:cNvSpPr/>
          <p:nvPr/>
        </p:nvSpPr>
        <p:spPr>
          <a:xfrm>
            <a:off x="5966647" y="116632"/>
            <a:ext cx="504056" cy="504056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5 Proceso"/>
          <p:cNvSpPr/>
          <p:nvPr/>
        </p:nvSpPr>
        <p:spPr>
          <a:xfrm>
            <a:off x="5318575" y="764704"/>
            <a:ext cx="1800200" cy="86409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Lee “edad”</a:t>
            </a:r>
          </a:p>
        </p:txBody>
      </p:sp>
      <p:cxnSp>
        <p:nvCxnSpPr>
          <p:cNvPr id="9" name="8 Conector recto"/>
          <p:cNvCxnSpPr>
            <a:stCxn id="6" idx="0"/>
            <a:endCxn id="4" idx="4"/>
          </p:cNvCxnSpPr>
          <p:nvPr/>
        </p:nvCxnSpPr>
        <p:spPr>
          <a:xfrm flipV="1">
            <a:off x="6218675" y="620688"/>
            <a:ext cx="0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19 CuadroTexto"/>
          <p:cNvSpPr txBox="1"/>
          <p:nvPr/>
        </p:nvSpPr>
        <p:spPr>
          <a:xfrm>
            <a:off x="4211960" y="1556792"/>
            <a:ext cx="504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</a:t>
            </a:r>
          </a:p>
        </p:txBody>
      </p:sp>
      <p:sp>
        <p:nvSpPr>
          <p:cNvPr id="24" name="23 Decisión"/>
          <p:cNvSpPr/>
          <p:nvPr/>
        </p:nvSpPr>
        <p:spPr>
          <a:xfrm>
            <a:off x="4932040" y="3212976"/>
            <a:ext cx="2592288" cy="1224136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/>
              <a:t>edad&lt;18 o edad&gt;65</a:t>
            </a:r>
          </a:p>
        </p:txBody>
      </p:sp>
      <p:sp>
        <p:nvSpPr>
          <p:cNvPr id="30" name="29 Proceso"/>
          <p:cNvSpPr/>
          <p:nvPr/>
        </p:nvSpPr>
        <p:spPr>
          <a:xfrm>
            <a:off x="5292080" y="5085184"/>
            <a:ext cx="1872208" cy="86409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Escribe “tienes descuento”</a:t>
            </a:r>
          </a:p>
        </p:txBody>
      </p:sp>
      <p:sp>
        <p:nvSpPr>
          <p:cNvPr id="33" name="32 Preparación"/>
          <p:cNvSpPr/>
          <p:nvPr/>
        </p:nvSpPr>
        <p:spPr>
          <a:xfrm>
            <a:off x="2555776" y="3356992"/>
            <a:ext cx="1979712" cy="936104"/>
          </a:xfrm>
          <a:prstGeom prst="flowChartPreparation">
            <a:avLst/>
          </a:prstGeom>
          <a:solidFill>
            <a:srgbClr val="B8CF8B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Opción</a:t>
            </a:r>
          </a:p>
          <a:p>
            <a:pPr algn="ctr"/>
            <a:r>
              <a:rPr lang="es-ES" dirty="0"/>
              <a:t>Descuento</a:t>
            </a:r>
          </a:p>
        </p:txBody>
      </p:sp>
      <p:cxnSp>
        <p:nvCxnSpPr>
          <p:cNvPr id="51" name="50 Conector recto de flecha"/>
          <p:cNvCxnSpPr>
            <a:stCxn id="24" idx="2"/>
            <a:endCxn id="30" idx="0"/>
          </p:cNvCxnSpPr>
          <p:nvPr/>
        </p:nvCxnSpPr>
        <p:spPr>
          <a:xfrm>
            <a:off x="6228184" y="4437112"/>
            <a:ext cx="0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53 Conector recto de flecha"/>
          <p:cNvCxnSpPr>
            <a:stCxn id="24" idx="1"/>
            <a:endCxn id="33" idx="3"/>
          </p:cNvCxnSpPr>
          <p:nvPr/>
        </p:nvCxnSpPr>
        <p:spPr>
          <a:xfrm flipH="1">
            <a:off x="4535488" y="3825044"/>
            <a:ext cx="39655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76 Conector angular"/>
          <p:cNvCxnSpPr>
            <a:stCxn id="33" idx="2"/>
            <a:endCxn id="30" idx="0"/>
          </p:cNvCxnSpPr>
          <p:nvPr/>
        </p:nvCxnSpPr>
        <p:spPr>
          <a:xfrm rot="16200000" flipH="1">
            <a:off x="4490864" y="3347864"/>
            <a:ext cx="792088" cy="2682552"/>
          </a:xfrm>
          <a:prstGeom prst="bentConnector3">
            <a:avLst>
              <a:gd name="adj1" fmla="val 65248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107 Conector angular"/>
          <p:cNvCxnSpPr>
            <a:stCxn id="33" idx="2"/>
          </p:cNvCxnSpPr>
          <p:nvPr/>
        </p:nvCxnSpPr>
        <p:spPr>
          <a:xfrm rot="5400000">
            <a:off x="2654660" y="4626260"/>
            <a:ext cx="1224136" cy="557808"/>
          </a:xfrm>
          <a:prstGeom prst="bentConnector3">
            <a:avLst>
              <a:gd name="adj1" fmla="val 4224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115 Proceso"/>
          <p:cNvSpPr/>
          <p:nvPr/>
        </p:nvSpPr>
        <p:spPr>
          <a:xfrm>
            <a:off x="467544" y="5157192"/>
            <a:ext cx="1944216" cy="86409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Escribe “no tienes descuento”</a:t>
            </a:r>
          </a:p>
        </p:txBody>
      </p:sp>
      <p:cxnSp>
        <p:nvCxnSpPr>
          <p:cNvPr id="118" name="117 Conector angular"/>
          <p:cNvCxnSpPr>
            <a:stCxn id="33" idx="2"/>
            <a:endCxn id="116" idx="0"/>
          </p:cNvCxnSpPr>
          <p:nvPr/>
        </p:nvCxnSpPr>
        <p:spPr>
          <a:xfrm rot="5400000">
            <a:off x="2060594" y="3672154"/>
            <a:ext cx="864096" cy="2105980"/>
          </a:xfrm>
          <a:prstGeom prst="bentConnector3">
            <a:avLst>
              <a:gd name="adj1" fmla="val 5998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122 Conector angular"/>
          <p:cNvCxnSpPr>
            <a:stCxn id="33" idx="2"/>
          </p:cNvCxnSpPr>
          <p:nvPr/>
        </p:nvCxnSpPr>
        <p:spPr>
          <a:xfrm rot="16200000" flipH="1">
            <a:off x="3374740" y="4463988"/>
            <a:ext cx="1224136" cy="882352"/>
          </a:xfrm>
          <a:prstGeom prst="bentConnector3">
            <a:avLst>
              <a:gd name="adj1" fmla="val 4295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140 Conector recto"/>
          <p:cNvCxnSpPr>
            <a:cxnSpLocks/>
            <a:stCxn id="30" idx="2"/>
            <a:endCxn id="37" idx="0"/>
          </p:cNvCxnSpPr>
          <p:nvPr/>
        </p:nvCxnSpPr>
        <p:spPr>
          <a:xfrm>
            <a:off x="6228184" y="5949280"/>
            <a:ext cx="0" cy="2160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143 CuadroTexto"/>
          <p:cNvSpPr txBox="1"/>
          <p:nvPr/>
        </p:nvSpPr>
        <p:spPr>
          <a:xfrm>
            <a:off x="6228184" y="4437112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Sí</a:t>
            </a:r>
          </a:p>
        </p:txBody>
      </p:sp>
      <p:cxnSp>
        <p:nvCxnSpPr>
          <p:cNvPr id="169" name="168 Conector recto"/>
          <p:cNvCxnSpPr>
            <a:cxnSpLocks/>
            <a:stCxn id="116" idx="2"/>
            <a:endCxn id="37" idx="2"/>
          </p:cNvCxnSpPr>
          <p:nvPr/>
        </p:nvCxnSpPr>
        <p:spPr>
          <a:xfrm rot="16200000" flipH="1">
            <a:off x="3581891" y="3879049"/>
            <a:ext cx="324035" cy="460851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170 CuadroTexto"/>
          <p:cNvSpPr txBox="1"/>
          <p:nvPr/>
        </p:nvSpPr>
        <p:spPr>
          <a:xfrm>
            <a:off x="3779912" y="4509120"/>
            <a:ext cx="2088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 1: Familia numerosa</a:t>
            </a:r>
          </a:p>
        </p:txBody>
      </p:sp>
      <p:sp>
        <p:nvSpPr>
          <p:cNvPr id="172" name="171 CuadroTexto"/>
          <p:cNvSpPr txBox="1"/>
          <p:nvPr/>
        </p:nvSpPr>
        <p:spPr>
          <a:xfrm>
            <a:off x="4427984" y="5055567"/>
            <a:ext cx="648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 2: </a:t>
            </a:r>
          </a:p>
          <a:p>
            <a:r>
              <a:rPr lang="es-ES" sz="1200" dirty="0"/>
              <a:t>Paro</a:t>
            </a:r>
          </a:p>
        </p:txBody>
      </p:sp>
      <p:sp>
        <p:nvSpPr>
          <p:cNvPr id="175" name="174 CuadroTexto"/>
          <p:cNvSpPr txBox="1"/>
          <p:nvPr/>
        </p:nvSpPr>
        <p:spPr>
          <a:xfrm>
            <a:off x="2969568" y="4896743"/>
            <a:ext cx="1008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 3: Cliente </a:t>
            </a:r>
            <a:r>
              <a:rPr lang="es-ES" sz="1200" dirty="0" err="1"/>
              <a:t>premium</a:t>
            </a:r>
            <a:endParaRPr lang="es-ES" sz="1200" dirty="0"/>
          </a:p>
        </p:txBody>
      </p:sp>
      <p:sp>
        <p:nvSpPr>
          <p:cNvPr id="176" name="175 CuadroTexto"/>
          <p:cNvSpPr txBox="1"/>
          <p:nvPr/>
        </p:nvSpPr>
        <p:spPr>
          <a:xfrm>
            <a:off x="1115616" y="4509120"/>
            <a:ext cx="24482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Caso 4: Ninguna de las anteriores</a:t>
            </a:r>
          </a:p>
        </p:txBody>
      </p:sp>
      <p:cxnSp>
        <p:nvCxnSpPr>
          <p:cNvPr id="183" name="182 Conector recto de flecha"/>
          <p:cNvCxnSpPr/>
          <p:nvPr/>
        </p:nvCxnSpPr>
        <p:spPr>
          <a:xfrm>
            <a:off x="2987824" y="5517232"/>
            <a:ext cx="23042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189 Rectángulo"/>
          <p:cNvSpPr/>
          <p:nvPr/>
        </p:nvSpPr>
        <p:spPr>
          <a:xfrm>
            <a:off x="323528" y="182402"/>
            <a:ext cx="283327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</a:t>
            </a:r>
            <a:r>
              <a:rPr lang="es-ES" sz="4400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escuentos</a:t>
            </a:r>
          </a:p>
        </p:txBody>
      </p:sp>
      <p:sp>
        <p:nvSpPr>
          <p:cNvPr id="205" name="204 CuadroTexto"/>
          <p:cNvSpPr txBox="1"/>
          <p:nvPr/>
        </p:nvSpPr>
        <p:spPr>
          <a:xfrm>
            <a:off x="4572000" y="3491716"/>
            <a:ext cx="504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</a:t>
            </a:r>
          </a:p>
        </p:txBody>
      </p:sp>
      <p:cxnSp>
        <p:nvCxnSpPr>
          <p:cNvPr id="222" name="221 Conector angular"/>
          <p:cNvCxnSpPr>
            <a:endCxn id="6" idx="1"/>
          </p:cNvCxnSpPr>
          <p:nvPr/>
        </p:nvCxnSpPr>
        <p:spPr>
          <a:xfrm rot="10800000" flipH="1">
            <a:off x="5133661" y="1196752"/>
            <a:ext cx="184913" cy="1152128"/>
          </a:xfrm>
          <a:prstGeom prst="bentConnector3">
            <a:avLst>
              <a:gd name="adj1" fmla="val -271603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223 Conector recto de flecha"/>
          <p:cNvCxnSpPr>
            <a:endCxn id="24" idx="0"/>
          </p:cNvCxnSpPr>
          <p:nvPr/>
        </p:nvCxnSpPr>
        <p:spPr>
          <a:xfrm>
            <a:off x="6228184" y="2708920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225 Conector recto"/>
          <p:cNvCxnSpPr>
            <a:stCxn id="6" idx="2"/>
          </p:cNvCxnSpPr>
          <p:nvPr/>
        </p:nvCxnSpPr>
        <p:spPr>
          <a:xfrm>
            <a:off x="6218675" y="1628800"/>
            <a:ext cx="9509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229 CuadroTexto"/>
          <p:cNvSpPr txBox="1"/>
          <p:nvPr/>
        </p:nvSpPr>
        <p:spPr>
          <a:xfrm>
            <a:off x="6228184" y="2843644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Sí</a:t>
            </a:r>
          </a:p>
        </p:txBody>
      </p:sp>
      <p:sp>
        <p:nvSpPr>
          <p:cNvPr id="32" name="31 Decisión"/>
          <p:cNvSpPr/>
          <p:nvPr/>
        </p:nvSpPr>
        <p:spPr>
          <a:xfrm>
            <a:off x="5076056" y="1844824"/>
            <a:ext cx="2304256" cy="1008112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/>
              <a:t>  edad&gt;0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28AE1CCA-EE55-4309-A0AB-7C18000BCF0E}"/>
              </a:ext>
            </a:extLst>
          </p:cNvPr>
          <p:cNvSpPr txBox="1"/>
          <p:nvPr/>
        </p:nvSpPr>
        <p:spPr>
          <a:xfrm>
            <a:off x="467544" y="1070812"/>
            <a:ext cx="154721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lvl="1"/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NULL</a:t>
            </a:r>
          </a:p>
        </p:txBody>
      </p:sp>
      <p:sp>
        <p:nvSpPr>
          <p:cNvPr id="37" name="3 Conector">
            <a:extLst>
              <a:ext uri="{FF2B5EF4-FFF2-40B4-BE49-F238E27FC236}">
                <a16:creationId xmlns:a16="http://schemas.microsoft.com/office/drawing/2014/main" id="{53B4D22E-17AA-405B-82CF-8BD9539BFEFE}"/>
              </a:ext>
            </a:extLst>
          </p:cNvPr>
          <p:cNvSpPr/>
          <p:nvPr/>
        </p:nvSpPr>
        <p:spPr>
          <a:xfrm>
            <a:off x="6048164" y="6165303"/>
            <a:ext cx="360040" cy="360040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9922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Decisión"/>
          <p:cNvSpPr/>
          <p:nvPr/>
        </p:nvSpPr>
        <p:spPr>
          <a:xfrm>
            <a:off x="2123728" y="1052736"/>
            <a:ext cx="3672408" cy="1728192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hora&gt;=0 y hora&lt;24 y minutos&gt;=0 y minutos&lt;60</a:t>
            </a:r>
          </a:p>
        </p:txBody>
      </p:sp>
      <p:sp>
        <p:nvSpPr>
          <p:cNvPr id="5" name="4 Conector"/>
          <p:cNvSpPr/>
          <p:nvPr/>
        </p:nvSpPr>
        <p:spPr>
          <a:xfrm>
            <a:off x="3707904" y="332656"/>
            <a:ext cx="504056" cy="504056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7" name="6 Conector recto"/>
          <p:cNvCxnSpPr/>
          <p:nvPr/>
        </p:nvCxnSpPr>
        <p:spPr>
          <a:xfrm>
            <a:off x="3959932" y="836712"/>
            <a:ext cx="0" cy="216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12 Proceso"/>
          <p:cNvSpPr/>
          <p:nvPr/>
        </p:nvSpPr>
        <p:spPr>
          <a:xfrm>
            <a:off x="6804248" y="1484784"/>
            <a:ext cx="1800200" cy="86409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Devuelve “false”</a:t>
            </a:r>
          </a:p>
        </p:txBody>
      </p:sp>
      <p:cxnSp>
        <p:nvCxnSpPr>
          <p:cNvPr id="15" name="14 Conector recto de flecha"/>
          <p:cNvCxnSpPr>
            <a:endCxn id="13" idx="1"/>
          </p:cNvCxnSpPr>
          <p:nvPr/>
        </p:nvCxnSpPr>
        <p:spPr>
          <a:xfrm>
            <a:off x="5796136" y="1916832"/>
            <a:ext cx="100811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17 Proceso"/>
          <p:cNvSpPr/>
          <p:nvPr/>
        </p:nvSpPr>
        <p:spPr>
          <a:xfrm>
            <a:off x="3059832" y="4797152"/>
            <a:ext cx="1800200" cy="86409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Devuelve “true”</a:t>
            </a:r>
          </a:p>
        </p:txBody>
      </p:sp>
      <p:sp>
        <p:nvSpPr>
          <p:cNvPr id="19" name="18 Proceso"/>
          <p:cNvSpPr/>
          <p:nvPr/>
        </p:nvSpPr>
        <p:spPr>
          <a:xfrm>
            <a:off x="3059832" y="3501008"/>
            <a:ext cx="1800200" cy="864096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Escribe por pantalla “Error”</a:t>
            </a:r>
          </a:p>
        </p:txBody>
      </p:sp>
      <p:sp>
        <p:nvSpPr>
          <p:cNvPr id="22" name="21 Conector"/>
          <p:cNvSpPr/>
          <p:nvPr/>
        </p:nvSpPr>
        <p:spPr>
          <a:xfrm>
            <a:off x="3707904" y="6021288"/>
            <a:ext cx="504056" cy="504056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7" name="26 Conector recto de flecha"/>
          <p:cNvCxnSpPr>
            <a:endCxn id="19" idx="0"/>
          </p:cNvCxnSpPr>
          <p:nvPr/>
        </p:nvCxnSpPr>
        <p:spPr>
          <a:xfrm>
            <a:off x="3959932" y="2780928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29 Conector recto"/>
          <p:cNvCxnSpPr>
            <a:stCxn id="19" idx="2"/>
            <a:endCxn id="18" idx="0"/>
          </p:cNvCxnSpPr>
          <p:nvPr/>
        </p:nvCxnSpPr>
        <p:spPr>
          <a:xfrm>
            <a:off x="3959932" y="4365104"/>
            <a:ext cx="0" cy="4320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33 Conector recto"/>
          <p:cNvCxnSpPr>
            <a:stCxn id="18" idx="2"/>
          </p:cNvCxnSpPr>
          <p:nvPr/>
        </p:nvCxnSpPr>
        <p:spPr>
          <a:xfrm>
            <a:off x="3959932" y="5661248"/>
            <a:ext cx="0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42 CuadroTexto"/>
          <p:cNvSpPr txBox="1"/>
          <p:nvPr/>
        </p:nvSpPr>
        <p:spPr>
          <a:xfrm>
            <a:off x="6084168" y="1628800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Sí</a:t>
            </a:r>
          </a:p>
        </p:txBody>
      </p:sp>
      <p:sp>
        <p:nvSpPr>
          <p:cNvPr id="44" name="43 CuadroTexto"/>
          <p:cNvSpPr txBox="1"/>
          <p:nvPr/>
        </p:nvSpPr>
        <p:spPr>
          <a:xfrm>
            <a:off x="3563888" y="2915652"/>
            <a:ext cx="504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</a:t>
            </a:r>
          </a:p>
        </p:txBody>
      </p:sp>
      <p:cxnSp>
        <p:nvCxnSpPr>
          <p:cNvPr id="46" name="45 Conector recto"/>
          <p:cNvCxnSpPr>
            <a:stCxn id="13" idx="2"/>
          </p:cNvCxnSpPr>
          <p:nvPr/>
        </p:nvCxnSpPr>
        <p:spPr>
          <a:xfrm rot="5400000">
            <a:off x="3995936" y="2564904"/>
            <a:ext cx="3924436" cy="3492388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62 Rectángulo"/>
          <p:cNvSpPr/>
          <p:nvPr/>
        </p:nvSpPr>
        <p:spPr>
          <a:xfrm>
            <a:off x="41473" y="113060"/>
            <a:ext cx="269631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cap="none" spc="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horaValida</a:t>
            </a:r>
            <a:endParaRPr lang="es-ES" sz="4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C2EC70B-3F65-4A6D-9C8C-25A9376136AD}"/>
              </a:ext>
            </a:extLst>
          </p:cNvPr>
          <p:cNvSpPr txBox="1"/>
          <p:nvPr/>
        </p:nvSpPr>
        <p:spPr>
          <a:xfrm>
            <a:off x="97885" y="3339457"/>
            <a:ext cx="211628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int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hora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int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minutos</a:t>
            </a:r>
          </a:p>
        </p:txBody>
      </p:sp>
    </p:spTree>
    <p:extLst>
      <p:ext uri="{BB962C8B-B14F-4D97-AF65-F5344CB8AC3E}">
        <p14:creationId xmlns:p14="http://schemas.microsoft.com/office/powerpoint/2010/main" val="3597952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upo 30">
            <a:extLst>
              <a:ext uri="{FF2B5EF4-FFF2-40B4-BE49-F238E27FC236}">
                <a16:creationId xmlns:a16="http://schemas.microsoft.com/office/drawing/2014/main" id="{BBB4840E-FD82-4A8D-8B07-DD94A9B18BB1}"/>
              </a:ext>
            </a:extLst>
          </p:cNvPr>
          <p:cNvGrpSpPr/>
          <p:nvPr/>
        </p:nvGrpSpPr>
        <p:grpSpPr>
          <a:xfrm>
            <a:off x="611560" y="1772816"/>
            <a:ext cx="7553479" cy="4857354"/>
            <a:chOff x="539552" y="1272608"/>
            <a:chExt cx="7553479" cy="4857354"/>
          </a:xfrm>
        </p:grpSpPr>
        <p:sp>
          <p:nvSpPr>
            <p:cNvPr id="4" name="23 Decisión"/>
            <p:cNvSpPr/>
            <p:nvPr/>
          </p:nvSpPr>
          <p:spPr>
            <a:xfrm>
              <a:off x="539552" y="1937487"/>
              <a:ext cx="2326180" cy="1098474"/>
            </a:xfrm>
            <a:prstGeom prst="flowChartDecision">
              <a:avLst/>
            </a:prstGeom>
            <a:solidFill>
              <a:srgbClr val="C96765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/>
                <a:t>Hora &lt; 10 u</a:t>
              </a:r>
            </a:p>
            <a:p>
              <a:pPr algn="ctr"/>
              <a:r>
                <a:rPr lang="es-ES" sz="1200" dirty="0"/>
                <a:t>Hora &gt; 21</a:t>
              </a:r>
            </a:p>
            <a:p>
              <a:pPr algn="ctr"/>
              <a:r>
                <a:rPr lang="es-ES" sz="1200" dirty="0"/>
                <a:t>u hora &gt; 15 y &lt; 17</a:t>
              </a:r>
            </a:p>
          </p:txBody>
        </p:sp>
        <p:sp>
          <p:nvSpPr>
            <p:cNvPr id="7" name="23 Decisión"/>
            <p:cNvSpPr/>
            <p:nvPr/>
          </p:nvSpPr>
          <p:spPr>
            <a:xfrm>
              <a:off x="539552" y="4649145"/>
              <a:ext cx="2326180" cy="1098474"/>
            </a:xfrm>
            <a:prstGeom prst="flowChartDecision">
              <a:avLst/>
            </a:prstGeom>
            <a:solidFill>
              <a:srgbClr val="C96765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Hora igual que 17</a:t>
              </a:r>
            </a:p>
          </p:txBody>
        </p:sp>
        <p:sp>
          <p:nvSpPr>
            <p:cNvPr id="8" name="23 Decisión"/>
            <p:cNvSpPr/>
            <p:nvPr/>
          </p:nvSpPr>
          <p:spPr>
            <a:xfrm>
              <a:off x="539552" y="3223421"/>
              <a:ext cx="2326180" cy="1098474"/>
            </a:xfrm>
            <a:prstGeom prst="flowChartDecision">
              <a:avLst/>
            </a:prstGeom>
            <a:solidFill>
              <a:srgbClr val="C96765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400" dirty="0"/>
                <a:t>Hora igual que 14</a:t>
              </a:r>
            </a:p>
          </p:txBody>
        </p:sp>
        <p:grpSp>
          <p:nvGrpSpPr>
            <p:cNvPr id="29" name="Grupo 28">
              <a:extLst>
                <a:ext uri="{FF2B5EF4-FFF2-40B4-BE49-F238E27FC236}">
                  <a16:creationId xmlns:a16="http://schemas.microsoft.com/office/drawing/2014/main" id="{A2645B5C-4BDD-4BF8-8DF4-DC34286212E9}"/>
                </a:ext>
              </a:extLst>
            </p:cNvPr>
            <p:cNvGrpSpPr/>
            <p:nvPr/>
          </p:nvGrpSpPr>
          <p:grpSpPr>
            <a:xfrm>
              <a:off x="1216499" y="1272608"/>
              <a:ext cx="6876532" cy="4857354"/>
              <a:chOff x="1216499" y="1272608"/>
              <a:chExt cx="6876532" cy="4857354"/>
            </a:xfrm>
          </p:grpSpPr>
          <p:sp>
            <p:nvSpPr>
              <p:cNvPr id="5" name="23 Decisión"/>
              <p:cNvSpPr/>
              <p:nvPr/>
            </p:nvSpPr>
            <p:spPr>
              <a:xfrm>
                <a:off x="3463802" y="2790613"/>
                <a:ext cx="2326180" cy="1098474"/>
              </a:xfrm>
              <a:prstGeom prst="flowChartDecision">
                <a:avLst/>
              </a:prstGeom>
              <a:solidFill>
                <a:srgbClr val="C96765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Minutos estrictamente mayores que 30</a:t>
                </a:r>
              </a:p>
            </p:txBody>
          </p:sp>
          <p:sp>
            <p:nvSpPr>
              <p:cNvPr id="6" name="23 Decisión"/>
              <p:cNvSpPr/>
              <p:nvPr/>
            </p:nvSpPr>
            <p:spPr>
              <a:xfrm>
                <a:off x="3376055" y="4364653"/>
                <a:ext cx="2326180" cy="1098474"/>
              </a:xfrm>
              <a:prstGeom prst="flowChartDecision">
                <a:avLst/>
              </a:prstGeom>
              <a:solidFill>
                <a:srgbClr val="C96765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Minutos estrictamente menores que 30</a:t>
                </a:r>
              </a:p>
            </p:txBody>
          </p:sp>
          <p:sp>
            <p:nvSpPr>
              <p:cNvPr id="11" name="7 Proceso">
                <a:extLst>
                  <a:ext uri="{FF2B5EF4-FFF2-40B4-BE49-F238E27FC236}">
                    <a16:creationId xmlns:a16="http://schemas.microsoft.com/office/drawing/2014/main" id="{531BEAA3-3C3E-4BF5-9113-6A39E592295B}"/>
                  </a:ext>
                </a:extLst>
              </p:cNvPr>
              <p:cNvSpPr/>
              <p:nvPr/>
            </p:nvSpPr>
            <p:spPr>
              <a:xfrm>
                <a:off x="6019072" y="2346155"/>
                <a:ext cx="1098474" cy="291077"/>
              </a:xfrm>
              <a:prstGeom prst="flowChartProcess">
                <a:avLst/>
              </a:prstGeom>
              <a:solidFill>
                <a:srgbClr val="7CA1C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Devuelve false</a:t>
                </a:r>
              </a:p>
            </p:txBody>
          </p:sp>
          <p:sp>
            <p:nvSpPr>
              <p:cNvPr id="12" name="7 Proceso">
                <a:extLst>
                  <a:ext uri="{FF2B5EF4-FFF2-40B4-BE49-F238E27FC236}">
                    <a16:creationId xmlns:a16="http://schemas.microsoft.com/office/drawing/2014/main" id="{531BEAA3-3C3E-4BF5-9113-6A39E592295B}"/>
                  </a:ext>
                </a:extLst>
              </p:cNvPr>
              <p:cNvSpPr/>
              <p:nvPr/>
            </p:nvSpPr>
            <p:spPr>
              <a:xfrm>
                <a:off x="6041680" y="3190943"/>
                <a:ext cx="1098474" cy="291077"/>
              </a:xfrm>
              <a:prstGeom prst="flowChartProcess">
                <a:avLst/>
              </a:prstGeom>
              <a:solidFill>
                <a:srgbClr val="7CA1C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Devuelve true</a:t>
                </a:r>
              </a:p>
            </p:txBody>
          </p:sp>
          <p:sp>
            <p:nvSpPr>
              <p:cNvPr id="13" name="7 Proceso">
                <a:extLst>
                  <a:ext uri="{FF2B5EF4-FFF2-40B4-BE49-F238E27FC236}">
                    <a16:creationId xmlns:a16="http://schemas.microsoft.com/office/drawing/2014/main" id="{531BEAA3-3C3E-4BF5-9113-6A39E592295B}"/>
                  </a:ext>
                </a:extLst>
              </p:cNvPr>
              <p:cNvSpPr/>
              <p:nvPr/>
            </p:nvSpPr>
            <p:spPr>
              <a:xfrm>
                <a:off x="6016027" y="3726841"/>
                <a:ext cx="1098474" cy="291077"/>
              </a:xfrm>
              <a:prstGeom prst="flowChartProcess">
                <a:avLst/>
              </a:prstGeom>
              <a:solidFill>
                <a:srgbClr val="7CA1C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Devuelve false</a:t>
                </a:r>
              </a:p>
            </p:txBody>
          </p:sp>
          <p:sp>
            <p:nvSpPr>
              <p:cNvPr id="14" name="7 Proceso">
                <a:extLst>
                  <a:ext uri="{FF2B5EF4-FFF2-40B4-BE49-F238E27FC236}">
                    <a16:creationId xmlns:a16="http://schemas.microsoft.com/office/drawing/2014/main" id="{531BEAA3-3C3E-4BF5-9113-6A39E592295B}"/>
                  </a:ext>
                </a:extLst>
              </p:cNvPr>
              <p:cNvSpPr/>
              <p:nvPr/>
            </p:nvSpPr>
            <p:spPr>
              <a:xfrm>
                <a:off x="5994573" y="4757460"/>
                <a:ext cx="1098474" cy="291077"/>
              </a:xfrm>
              <a:prstGeom prst="flowChartProcess">
                <a:avLst/>
              </a:prstGeom>
              <a:solidFill>
                <a:srgbClr val="7CA1C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Devuelve true</a:t>
                </a:r>
              </a:p>
            </p:txBody>
          </p:sp>
          <p:sp>
            <p:nvSpPr>
              <p:cNvPr id="15" name="7 Proceso">
                <a:extLst>
                  <a:ext uri="{FF2B5EF4-FFF2-40B4-BE49-F238E27FC236}">
                    <a16:creationId xmlns:a16="http://schemas.microsoft.com/office/drawing/2014/main" id="{531BEAA3-3C3E-4BF5-9113-6A39E592295B}"/>
                  </a:ext>
                </a:extLst>
              </p:cNvPr>
              <p:cNvSpPr/>
              <p:nvPr/>
            </p:nvSpPr>
            <p:spPr>
              <a:xfrm>
                <a:off x="5942185" y="5303578"/>
                <a:ext cx="1098474" cy="291077"/>
              </a:xfrm>
              <a:prstGeom prst="flowChartProcess">
                <a:avLst/>
              </a:prstGeom>
              <a:solidFill>
                <a:srgbClr val="7CA1C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Devuelve false</a:t>
                </a:r>
              </a:p>
            </p:txBody>
          </p:sp>
          <p:sp>
            <p:nvSpPr>
              <p:cNvPr id="16" name="7 Proceso">
                <a:extLst>
                  <a:ext uri="{FF2B5EF4-FFF2-40B4-BE49-F238E27FC236}">
                    <a16:creationId xmlns:a16="http://schemas.microsoft.com/office/drawing/2014/main" id="{531BEAA3-3C3E-4BF5-9113-6A39E592295B}"/>
                  </a:ext>
                </a:extLst>
              </p:cNvPr>
              <p:cNvSpPr/>
              <p:nvPr/>
            </p:nvSpPr>
            <p:spPr>
              <a:xfrm>
                <a:off x="5942185" y="5689248"/>
                <a:ext cx="1098474" cy="291077"/>
              </a:xfrm>
              <a:prstGeom prst="flowChartProcess">
                <a:avLst/>
              </a:prstGeom>
              <a:solidFill>
                <a:srgbClr val="7CA1CE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200" dirty="0"/>
                  <a:t>Devuelve true</a:t>
                </a:r>
              </a:p>
            </p:txBody>
          </p:sp>
          <p:sp>
            <p:nvSpPr>
              <p:cNvPr id="17" name="3 Conector"/>
              <p:cNvSpPr/>
              <p:nvPr/>
            </p:nvSpPr>
            <p:spPr>
              <a:xfrm>
                <a:off x="1508793" y="1272608"/>
                <a:ext cx="387697" cy="387697"/>
              </a:xfrm>
              <a:prstGeom prst="flowChartConnector">
                <a:avLst/>
              </a:prstGeom>
              <a:solidFill>
                <a:srgbClr val="F9B67F"/>
              </a:solidFill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8" name="3 Conector"/>
              <p:cNvSpPr/>
              <p:nvPr/>
            </p:nvSpPr>
            <p:spPr>
              <a:xfrm>
                <a:off x="7705334" y="3774325"/>
                <a:ext cx="387697" cy="387697"/>
              </a:xfrm>
              <a:prstGeom prst="flowChartConnector">
                <a:avLst/>
              </a:prstGeom>
              <a:solidFill>
                <a:srgbClr val="F9B67F"/>
              </a:solidFill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cxnSp>
            <p:nvCxnSpPr>
              <p:cNvPr id="21" name="Conector recto 20"/>
              <p:cNvCxnSpPr>
                <a:stCxn id="17" idx="4"/>
                <a:endCxn id="4" idx="0"/>
              </p:cNvCxnSpPr>
              <p:nvPr/>
            </p:nvCxnSpPr>
            <p:spPr>
              <a:xfrm>
                <a:off x="1702642" y="1660305"/>
                <a:ext cx="0" cy="2771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Conector recto 23"/>
              <p:cNvCxnSpPr>
                <a:stCxn id="4" idx="2"/>
                <a:endCxn id="8" idx="0"/>
              </p:cNvCxnSpPr>
              <p:nvPr/>
            </p:nvCxnSpPr>
            <p:spPr>
              <a:xfrm>
                <a:off x="1702642" y="3035961"/>
                <a:ext cx="0" cy="18746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Conector recto 25"/>
              <p:cNvCxnSpPr>
                <a:stCxn id="8" idx="2"/>
                <a:endCxn id="7" idx="0"/>
              </p:cNvCxnSpPr>
              <p:nvPr/>
            </p:nvCxnSpPr>
            <p:spPr>
              <a:xfrm>
                <a:off x="1702642" y="4321895"/>
                <a:ext cx="0" cy="3272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ector recto 27"/>
              <p:cNvCxnSpPr>
                <a:stCxn id="4" idx="3"/>
                <a:endCxn id="11" idx="1"/>
              </p:cNvCxnSpPr>
              <p:nvPr/>
            </p:nvCxnSpPr>
            <p:spPr>
              <a:xfrm>
                <a:off x="2865732" y="2486724"/>
                <a:ext cx="3153340" cy="497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recto 29"/>
              <p:cNvCxnSpPr>
                <a:stCxn id="8" idx="3"/>
                <a:endCxn id="5" idx="1"/>
              </p:cNvCxnSpPr>
              <p:nvPr/>
            </p:nvCxnSpPr>
            <p:spPr>
              <a:xfrm flipV="1">
                <a:off x="2865732" y="3339850"/>
                <a:ext cx="598070" cy="4328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Conector recto 31"/>
              <p:cNvCxnSpPr>
                <a:stCxn id="5" idx="3"/>
                <a:endCxn id="12" idx="1"/>
              </p:cNvCxnSpPr>
              <p:nvPr/>
            </p:nvCxnSpPr>
            <p:spPr>
              <a:xfrm flipV="1">
                <a:off x="5789982" y="3336482"/>
                <a:ext cx="251698" cy="336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Conector recto 36"/>
              <p:cNvCxnSpPr>
                <a:stCxn id="5" idx="2"/>
                <a:endCxn id="13" idx="1"/>
              </p:cNvCxnSpPr>
              <p:nvPr/>
            </p:nvCxnSpPr>
            <p:spPr>
              <a:xfrm flipV="1">
                <a:off x="4626892" y="3872380"/>
                <a:ext cx="1389135" cy="167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recto 38"/>
              <p:cNvCxnSpPr>
                <a:stCxn id="7" idx="3"/>
                <a:endCxn id="6" idx="1"/>
              </p:cNvCxnSpPr>
              <p:nvPr/>
            </p:nvCxnSpPr>
            <p:spPr>
              <a:xfrm flipV="1">
                <a:off x="2865732" y="4913890"/>
                <a:ext cx="510323" cy="2844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ector recto 40"/>
              <p:cNvCxnSpPr>
                <a:stCxn id="6" idx="2"/>
                <a:endCxn id="15" idx="1"/>
              </p:cNvCxnSpPr>
              <p:nvPr/>
            </p:nvCxnSpPr>
            <p:spPr>
              <a:xfrm flipV="1">
                <a:off x="4539145" y="5449117"/>
                <a:ext cx="1403040" cy="1401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Conector recto 44"/>
              <p:cNvCxnSpPr>
                <a:stCxn id="7" idx="2"/>
                <a:endCxn id="16" idx="1"/>
              </p:cNvCxnSpPr>
              <p:nvPr/>
            </p:nvCxnSpPr>
            <p:spPr>
              <a:xfrm>
                <a:off x="1702642" y="5747619"/>
                <a:ext cx="4239543" cy="8716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ector recto 59"/>
              <p:cNvCxnSpPr>
                <a:stCxn id="6" idx="3"/>
                <a:endCxn id="14" idx="1"/>
              </p:cNvCxnSpPr>
              <p:nvPr/>
            </p:nvCxnSpPr>
            <p:spPr>
              <a:xfrm flipV="1">
                <a:off x="5702235" y="4902999"/>
                <a:ext cx="292337" cy="1089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Conector recto 63"/>
              <p:cNvCxnSpPr>
                <a:stCxn id="11" idx="3"/>
                <a:endCxn id="18" idx="2"/>
              </p:cNvCxnSpPr>
              <p:nvPr/>
            </p:nvCxnSpPr>
            <p:spPr>
              <a:xfrm>
                <a:off x="7117546" y="2491694"/>
                <a:ext cx="587789" cy="147647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ector recto 65"/>
              <p:cNvCxnSpPr>
                <a:stCxn id="12" idx="3"/>
                <a:endCxn id="18" idx="2"/>
              </p:cNvCxnSpPr>
              <p:nvPr/>
            </p:nvCxnSpPr>
            <p:spPr>
              <a:xfrm>
                <a:off x="7140153" y="3336482"/>
                <a:ext cx="565181" cy="63169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Conector recto 67"/>
              <p:cNvCxnSpPr>
                <a:stCxn id="13" idx="3"/>
                <a:endCxn id="18" idx="2"/>
              </p:cNvCxnSpPr>
              <p:nvPr/>
            </p:nvCxnSpPr>
            <p:spPr>
              <a:xfrm>
                <a:off x="7114501" y="3872380"/>
                <a:ext cx="590833" cy="9579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Conector recto 69"/>
              <p:cNvCxnSpPr>
                <a:stCxn id="14" idx="3"/>
                <a:endCxn id="18" idx="2"/>
              </p:cNvCxnSpPr>
              <p:nvPr/>
            </p:nvCxnSpPr>
            <p:spPr>
              <a:xfrm flipV="1">
                <a:off x="7093046" y="3968173"/>
                <a:ext cx="612288" cy="9348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Conector recto 71"/>
              <p:cNvCxnSpPr>
                <a:stCxn id="15" idx="3"/>
                <a:endCxn id="18" idx="2"/>
              </p:cNvCxnSpPr>
              <p:nvPr/>
            </p:nvCxnSpPr>
            <p:spPr>
              <a:xfrm flipV="1">
                <a:off x="7040659" y="3968174"/>
                <a:ext cx="664675" cy="14809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Conector recto 73"/>
              <p:cNvCxnSpPr>
                <a:stCxn id="16" idx="3"/>
                <a:endCxn id="18" idx="2"/>
              </p:cNvCxnSpPr>
              <p:nvPr/>
            </p:nvCxnSpPr>
            <p:spPr>
              <a:xfrm flipV="1">
                <a:off x="7040659" y="3968174"/>
                <a:ext cx="664675" cy="186661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89 CuadroTexto"/>
              <p:cNvSpPr txBox="1"/>
              <p:nvPr/>
            </p:nvSpPr>
            <p:spPr>
              <a:xfrm>
                <a:off x="1216499" y="2945228"/>
                <a:ext cx="48614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dirty="0"/>
                  <a:t>No</a:t>
                </a:r>
              </a:p>
            </p:txBody>
          </p:sp>
          <p:sp>
            <p:nvSpPr>
              <p:cNvPr id="76" name="89 CuadroTexto"/>
              <p:cNvSpPr txBox="1"/>
              <p:nvPr/>
            </p:nvSpPr>
            <p:spPr>
              <a:xfrm>
                <a:off x="1285940" y="4317726"/>
                <a:ext cx="549756" cy="3748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dirty="0"/>
                  <a:t>No</a:t>
                </a:r>
              </a:p>
            </p:txBody>
          </p:sp>
          <p:sp>
            <p:nvSpPr>
              <p:cNvPr id="77" name="89 CuadroTexto"/>
              <p:cNvSpPr txBox="1"/>
              <p:nvPr/>
            </p:nvSpPr>
            <p:spPr>
              <a:xfrm>
                <a:off x="2901098" y="4752028"/>
                <a:ext cx="6815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dirty="0"/>
                  <a:t>Sí</a:t>
                </a:r>
              </a:p>
            </p:txBody>
          </p:sp>
          <p:sp>
            <p:nvSpPr>
              <p:cNvPr id="78" name="89 CuadroTexto"/>
              <p:cNvSpPr txBox="1"/>
              <p:nvPr/>
            </p:nvSpPr>
            <p:spPr>
              <a:xfrm>
                <a:off x="5190211" y="3898915"/>
                <a:ext cx="7519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dirty="0"/>
                  <a:t>Sí</a:t>
                </a:r>
              </a:p>
            </p:txBody>
          </p:sp>
          <p:sp>
            <p:nvSpPr>
              <p:cNvPr id="79" name="89 CuadroTexto"/>
              <p:cNvSpPr txBox="1"/>
              <p:nvPr/>
            </p:nvSpPr>
            <p:spPr>
              <a:xfrm>
                <a:off x="5159919" y="5374867"/>
                <a:ext cx="63006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dirty="0"/>
                  <a:t>Sí</a:t>
                </a:r>
              </a:p>
            </p:txBody>
          </p:sp>
          <p:sp>
            <p:nvSpPr>
              <p:cNvPr id="80" name="89 CuadroTexto"/>
              <p:cNvSpPr txBox="1"/>
              <p:nvPr/>
            </p:nvSpPr>
            <p:spPr>
              <a:xfrm>
                <a:off x="3030865" y="5798543"/>
                <a:ext cx="549238" cy="3314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dirty="0"/>
                  <a:t>No</a:t>
                </a:r>
              </a:p>
            </p:txBody>
          </p:sp>
          <p:sp>
            <p:nvSpPr>
              <p:cNvPr id="81" name="89 CuadroTexto"/>
              <p:cNvSpPr txBox="1"/>
              <p:nvPr/>
            </p:nvSpPr>
            <p:spPr>
              <a:xfrm>
                <a:off x="4067235" y="2108337"/>
                <a:ext cx="54923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dirty="0"/>
                  <a:t>Sí</a:t>
                </a:r>
              </a:p>
            </p:txBody>
          </p:sp>
          <p:sp>
            <p:nvSpPr>
              <p:cNvPr id="82" name="89 CuadroTexto"/>
              <p:cNvSpPr txBox="1"/>
              <p:nvPr/>
            </p:nvSpPr>
            <p:spPr>
              <a:xfrm>
                <a:off x="5635750" y="3004052"/>
                <a:ext cx="549238" cy="3314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dirty="0"/>
                  <a:t>No</a:t>
                </a:r>
              </a:p>
            </p:txBody>
          </p:sp>
          <p:sp>
            <p:nvSpPr>
              <p:cNvPr id="83" name="89 CuadroTexto"/>
              <p:cNvSpPr txBox="1"/>
              <p:nvPr/>
            </p:nvSpPr>
            <p:spPr>
              <a:xfrm>
                <a:off x="5596457" y="4518981"/>
                <a:ext cx="549238" cy="3314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dirty="0"/>
                  <a:t>No</a:t>
                </a:r>
              </a:p>
            </p:txBody>
          </p:sp>
        </p:grpSp>
      </p:grpSp>
      <p:sp>
        <p:nvSpPr>
          <p:cNvPr id="42" name="189 Rectángulo">
            <a:extLst>
              <a:ext uri="{FF2B5EF4-FFF2-40B4-BE49-F238E27FC236}">
                <a16:creationId xmlns:a16="http://schemas.microsoft.com/office/drawing/2014/main" id="{B823B420-3EF8-4570-B6D5-E9B77E3AA61A}"/>
              </a:ext>
            </a:extLst>
          </p:cNvPr>
          <p:cNvSpPr/>
          <p:nvPr/>
        </p:nvSpPr>
        <p:spPr>
          <a:xfrm>
            <a:off x="87882" y="111779"/>
            <a:ext cx="344792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6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horarioApertura</a:t>
            </a:r>
            <a:endParaRPr lang="es-E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graphicFrame>
        <p:nvGraphicFramePr>
          <p:cNvPr id="54" name="Tabla 53">
            <a:extLst>
              <a:ext uri="{FF2B5EF4-FFF2-40B4-BE49-F238E27FC236}">
                <a16:creationId xmlns:a16="http://schemas.microsoft.com/office/drawing/2014/main" id="{D5F31133-6798-4845-9FFC-067743CB9099}"/>
              </a:ext>
            </a:extLst>
          </p:cNvPr>
          <p:cNvGraphicFramePr>
            <a:graphicFrameLocks noGrp="1"/>
          </p:cNvGraphicFramePr>
          <p:nvPr/>
        </p:nvGraphicFramePr>
        <p:xfrm>
          <a:off x="4067235" y="212110"/>
          <a:ext cx="4575626" cy="16701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7813">
                  <a:extLst>
                    <a:ext uri="{9D8B030D-6E8A-4147-A177-3AD203B41FA5}">
                      <a16:colId xmlns:a16="http://schemas.microsoft.com/office/drawing/2014/main" val="3823004317"/>
                    </a:ext>
                  </a:extLst>
                </a:gridCol>
                <a:gridCol w="2287813">
                  <a:extLst>
                    <a:ext uri="{9D8B030D-6E8A-4147-A177-3AD203B41FA5}">
                      <a16:colId xmlns:a16="http://schemas.microsoft.com/office/drawing/2014/main" val="31831018"/>
                    </a:ext>
                  </a:extLst>
                </a:gridCol>
              </a:tblGrid>
              <a:tr h="278351">
                <a:tc>
                  <a:txBody>
                    <a:bodyPr/>
                    <a:lstStyle/>
                    <a:p>
                      <a:pPr algn="ctr"/>
                      <a:r>
                        <a:rPr lang="es-ES" sz="1300" dirty="0"/>
                        <a:t>HORA</a:t>
                      </a:r>
                    </a:p>
                  </a:txBody>
                  <a:tcPr marL="68635" marR="68635" marT="34316" marB="343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300" dirty="0"/>
                        <a:t>ESTADO</a:t>
                      </a:r>
                    </a:p>
                  </a:txBody>
                  <a:tcPr marL="68635" marR="68635" marT="34316" marB="34316"/>
                </a:tc>
                <a:extLst>
                  <a:ext uri="{0D108BD9-81ED-4DB2-BD59-A6C34878D82A}">
                    <a16:rowId xmlns:a16="http://schemas.microsoft.com/office/drawing/2014/main" val="2476622727"/>
                  </a:ext>
                </a:extLst>
              </a:tr>
              <a:tr h="278351">
                <a:tc>
                  <a:txBody>
                    <a:bodyPr/>
                    <a:lstStyle/>
                    <a:p>
                      <a:pPr algn="ctr"/>
                      <a:r>
                        <a:rPr lang="es-ES" sz="1300" dirty="0"/>
                        <a:t>00:00 – 10:00</a:t>
                      </a:r>
                    </a:p>
                  </a:txBody>
                  <a:tcPr marL="68635" marR="68635" marT="34316" marB="343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300" dirty="0"/>
                        <a:t>CERRADO</a:t>
                      </a:r>
                    </a:p>
                  </a:txBody>
                  <a:tcPr marL="68635" marR="68635" marT="34316" marB="34316"/>
                </a:tc>
                <a:extLst>
                  <a:ext uri="{0D108BD9-81ED-4DB2-BD59-A6C34878D82A}">
                    <a16:rowId xmlns:a16="http://schemas.microsoft.com/office/drawing/2014/main" val="1741689853"/>
                  </a:ext>
                </a:extLst>
              </a:tr>
              <a:tr h="278351">
                <a:tc>
                  <a:txBody>
                    <a:bodyPr/>
                    <a:lstStyle/>
                    <a:p>
                      <a:pPr algn="ctr"/>
                      <a:r>
                        <a:rPr lang="es-ES" sz="1300" dirty="0"/>
                        <a:t>10:00 – 14:30</a:t>
                      </a:r>
                    </a:p>
                  </a:txBody>
                  <a:tcPr marL="68635" marR="68635" marT="34316" marB="343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300" dirty="0"/>
                        <a:t>ABIERTO</a:t>
                      </a:r>
                    </a:p>
                  </a:txBody>
                  <a:tcPr marL="68635" marR="68635" marT="34316" marB="34316"/>
                </a:tc>
                <a:extLst>
                  <a:ext uri="{0D108BD9-81ED-4DB2-BD59-A6C34878D82A}">
                    <a16:rowId xmlns:a16="http://schemas.microsoft.com/office/drawing/2014/main" val="608361442"/>
                  </a:ext>
                </a:extLst>
              </a:tr>
              <a:tr h="278351">
                <a:tc>
                  <a:txBody>
                    <a:bodyPr/>
                    <a:lstStyle/>
                    <a:p>
                      <a:pPr algn="ctr"/>
                      <a:r>
                        <a:rPr lang="es-ES" sz="1300" dirty="0"/>
                        <a:t>14:30 – </a:t>
                      </a:r>
                      <a:r>
                        <a:rPr lang="es-ES" sz="13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17:30</a:t>
                      </a:r>
                      <a:endParaRPr lang="es-ES" sz="1300" dirty="0"/>
                    </a:p>
                  </a:txBody>
                  <a:tcPr marL="68635" marR="68635" marT="34316" marB="343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300" dirty="0"/>
                        <a:t>CERRADO</a:t>
                      </a:r>
                    </a:p>
                  </a:txBody>
                  <a:tcPr marL="68635" marR="68635" marT="34316" marB="34316"/>
                </a:tc>
                <a:extLst>
                  <a:ext uri="{0D108BD9-81ED-4DB2-BD59-A6C34878D82A}">
                    <a16:rowId xmlns:a16="http://schemas.microsoft.com/office/drawing/2014/main" val="3160800885"/>
                  </a:ext>
                </a:extLst>
              </a:tr>
              <a:tr h="278351">
                <a:tc>
                  <a:txBody>
                    <a:bodyPr/>
                    <a:lstStyle/>
                    <a:p>
                      <a:pPr algn="ctr"/>
                      <a:r>
                        <a:rPr lang="es-ES" sz="13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17:30 – 21:00</a:t>
                      </a:r>
                      <a:endParaRPr lang="es-ES" sz="1300" dirty="0"/>
                    </a:p>
                  </a:txBody>
                  <a:tcPr marL="68635" marR="68635" marT="34316" marB="343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300" dirty="0"/>
                        <a:t>ABIERTO</a:t>
                      </a:r>
                    </a:p>
                  </a:txBody>
                  <a:tcPr marL="68635" marR="68635" marT="34316" marB="34316"/>
                </a:tc>
                <a:extLst>
                  <a:ext uri="{0D108BD9-81ED-4DB2-BD59-A6C34878D82A}">
                    <a16:rowId xmlns:a16="http://schemas.microsoft.com/office/drawing/2014/main" val="1743179091"/>
                  </a:ext>
                </a:extLst>
              </a:tr>
              <a:tr h="278351">
                <a:tc>
                  <a:txBody>
                    <a:bodyPr/>
                    <a:lstStyle/>
                    <a:p>
                      <a:pPr algn="ctr"/>
                      <a:r>
                        <a:rPr lang="es-ES" sz="13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21:00 – 00:00</a:t>
                      </a:r>
                      <a:endParaRPr lang="es-ES" sz="1300" dirty="0"/>
                    </a:p>
                  </a:txBody>
                  <a:tcPr marL="68635" marR="68635" marT="34316" marB="343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300" dirty="0"/>
                        <a:t>CERRADO</a:t>
                      </a:r>
                    </a:p>
                  </a:txBody>
                  <a:tcPr marL="68635" marR="68635" marT="34316" marB="34316"/>
                </a:tc>
                <a:extLst>
                  <a:ext uri="{0D108BD9-81ED-4DB2-BD59-A6C34878D82A}">
                    <a16:rowId xmlns:a16="http://schemas.microsoft.com/office/drawing/2014/main" val="3833435561"/>
                  </a:ext>
                </a:extLst>
              </a:tr>
            </a:tbl>
          </a:graphicData>
        </a:graphic>
      </p:graphicFrame>
      <p:sp>
        <p:nvSpPr>
          <p:cNvPr id="56" name="CuadroTexto 55">
            <a:extLst>
              <a:ext uri="{FF2B5EF4-FFF2-40B4-BE49-F238E27FC236}">
                <a16:creationId xmlns:a16="http://schemas.microsoft.com/office/drawing/2014/main" id="{2C2F6C4B-CF92-4C65-80EF-4D6E68FD630B}"/>
              </a:ext>
            </a:extLst>
          </p:cNvPr>
          <p:cNvSpPr txBox="1"/>
          <p:nvPr/>
        </p:nvSpPr>
        <p:spPr>
          <a:xfrm>
            <a:off x="522658" y="705466"/>
            <a:ext cx="211628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int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hora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16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int</a:t>
            </a:r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 minutos</a:t>
            </a:r>
          </a:p>
        </p:txBody>
      </p:sp>
      <p:sp>
        <p:nvSpPr>
          <p:cNvPr id="46" name="89 CuadroTexto">
            <a:extLst>
              <a:ext uri="{FF2B5EF4-FFF2-40B4-BE49-F238E27FC236}">
                <a16:creationId xmlns:a16="http://schemas.microsoft.com/office/drawing/2014/main" id="{A27DA345-6F16-41C5-828C-4FC3E63AE46B}"/>
              </a:ext>
            </a:extLst>
          </p:cNvPr>
          <p:cNvSpPr txBox="1"/>
          <p:nvPr/>
        </p:nvSpPr>
        <p:spPr>
          <a:xfrm>
            <a:off x="3031027" y="3741671"/>
            <a:ext cx="486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Sí</a:t>
            </a:r>
          </a:p>
        </p:txBody>
      </p:sp>
    </p:spTree>
    <p:extLst>
      <p:ext uri="{BB962C8B-B14F-4D97-AF65-F5344CB8AC3E}">
        <p14:creationId xmlns:p14="http://schemas.microsoft.com/office/powerpoint/2010/main" val="3172575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onector">
            <a:extLst>
              <a:ext uri="{FF2B5EF4-FFF2-40B4-BE49-F238E27FC236}">
                <a16:creationId xmlns:a16="http://schemas.microsoft.com/office/drawing/2014/main" id="{8049DCD1-86D9-4082-89C4-92ADC3B6F010}"/>
              </a:ext>
            </a:extLst>
          </p:cNvPr>
          <p:cNvSpPr/>
          <p:nvPr/>
        </p:nvSpPr>
        <p:spPr>
          <a:xfrm>
            <a:off x="4067944" y="116632"/>
            <a:ext cx="504056" cy="504056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5 Proceso">
            <a:extLst>
              <a:ext uri="{FF2B5EF4-FFF2-40B4-BE49-F238E27FC236}">
                <a16:creationId xmlns:a16="http://schemas.microsoft.com/office/drawing/2014/main" id="{2BBD12E4-18CC-40ED-B8D8-689468FB42C2}"/>
              </a:ext>
            </a:extLst>
          </p:cNvPr>
          <p:cNvSpPr/>
          <p:nvPr/>
        </p:nvSpPr>
        <p:spPr>
          <a:xfrm>
            <a:off x="3275856" y="764704"/>
            <a:ext cx="2088232" cy="648072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Declaro las variables “</a:t>
            </a:r>
            <a:r>
              <a:rPr lang="es-ES" sz="1400" b="1" i="1" dirty="0"/>
              <a:t>hora</a:t>
            </a:r>
            <a:r>
              <a:rPr lang="es-ES" sz="1400" i="1" dirty="0"/>
              <a:t>”  </a:t>
            </a:r>
            <a:r>
              <a:rPr lang="es-ES" sz="1400" dirty="0"/>
              <a:t>y “</a:t>
            </a:r>
            <a:r>
              <a:rPr lang="es-ES" sz="1400" b="1" i="1" dirty="0"/>
              <a:t>minutos</a:t>
            </a:r>
            <a:r>
              <a:rPr lang="es-ES" sz="1400" i="1" dirty="0"/>
              <a:t>” </a:t>
            </a:r>
            <a:r>
              <a:rPr lang="es-ES" sz="1400" dirty="0"/>
              <a:t>de tipo entero</a:t>
            </a:r>
          </a:p>
        </p:txBody>
      </p:sp>
      <p:cxnSp>
        <p:nvCxnSpPr>
          <p:cNvPr id="6" name="8 Conector recto">
            <a:extLst>
              <a:ext uri="{FF2B5EF4-FFF2-40B4-BE49-F238E27FC236}">
                <a16:creationId xmlns:a16="http://schemas.microsoft.com/office/drawing/2014/main" id="{727C0365-1DB0-4CF1-9D5F-F77116958828}"/>
              </a:ext>
            </a:extLst>
          </p:cNvPr>
          <p:cNvCxnSpPr>
            <a:cxnSpLocks/>
            <a:stCxn id="5" idx="0"/>
            <a:endCxn id="4" idx="4"/>
          </p:cNvCxnSpPr>
          <p:nvPr/>
        </p:nvCxnSpPr>
        <p:spPr>
          <a:xfrm flipV="1">
            <a:off x="4319972" y="620688"/>
            <a:ext cx="0" cy="144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18 Proceso">
            <a:extLst>
              <a:ext uri="{FF2B5EF4-FFF2-40B4-BE49-F238E27FC236}">
                <a16:creationId xmlns:a16="http://schemas.microsoft.com/office/drawing/2014/main" id="{0D9AFC99-BD23-40FB-BC07-88C2F939EBD9}"/>
              </a:ext>
            </a:extLst>
          </p:cNvPr>
          <p:cNvSpPr/>
          <p:nvPr/>
        </p:nvSpPr>
        <p:spPr>
          <a:xfrm>
            <a:off x="3023828" y="2202641"/>
            <a:ext cx="2592288" cy="200725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i="1" dirty="0"/>
              <a:t>hora</a:t>
            </a:r>
            <a:r>
              <a:rPr lang="es-ES" sz="1400" dirty="0"/>
              <a:t> se inicializa con un Scanner </a:t>
            </a:r>
          </a:p>
        </p:txBody>
      </p:sp>
      <p:sp>
        <p:nvSpPr>
          <p:cNvPr id="15" name="18 Proceso">
            <a:extLst>
              <a:ext uri="{FF2B5EF4-FFF2-40B4-BE49-F238E27FC236}">
                <a16:creationId xmlns:a16="http://schemas.microsoft.com/office/drawing/2014/main" id="{FC30BD99-85E6-4AB8-8921-21737CCAC8F2}"/>
              </a:ext>
            </a:extLst>
          </p:cNvPr>
          <p:cNvSpPr/>
          <p:nvPr/>
        </p:nvSpPr>
        <p:spPr>
          <a:xfrm>
            <a:off x="3185846" y="1855176"/>
            <a:ext cx="2268252" cy="231322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Pide que introduzcan la hora</a:t>
            </a:r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869B742F-E233-4CF7-9427-ACD67B2C9625}"/>
              </a:ext>
            </a:extLst>
          </p:cNvPr>
          <p:cNvCxnSpPr>
            <a:cxnSpLocks/>
            <a:stCxn id="5" idx="2"/>
            <a:endCxn id="15" idx="0"/>
          </p:cNvCxnSpPr>
          <p:nvPr/>
        </p:nvCxnSpPr>
        <p:spPr>
          <a:xfrm>
            <a:off x="4319972" y="1412776"/>
            <a:ext cx="0" cy="44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18 Proceso">
            <a:extLst>
              <a:ext uri="{FF2B5EF4-FFF2-40B4-BE49-F238E27FC236}">
                <a16:creationId xmlns:a16="http://schemas.microsoft.com/office/drawing/2014/main" id="{1D7EA22B-DF71-43C4-8CBB-B146BCAD8F5D}"/>
              </a:ext>
            </a:extLst>
          </p:cNvPr>
          <p:cNvSpPr/>
          <p:nvPr/>
        </p:nvSpPr>
        <p:spPr>
          <a:xfrm>
            <a:off x="2885607" y="2864045"/>
            <a:ext cx="2868729" cy="202692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i="1" dirty="0"/>
              <a:t>minutos</a:t>
            </a:r>
            <a:r>
              <a:rPr lang="es-ES" sz="1400" dirty="0"/>
              <a:t> se inicializa con un Scanner </a:t>
            </a:r>
          </a:p>
        </p:txBody>
      </p:sp>
      <p:sp>
        <p:nvSpPr>
          <p:cNvPr id="22" name="18 Proceso">
            <a:extLst>
              <a:ext uri="{FF2B5EF4-FFF2-40B4-BE49-F238E27FC236}">
                <a16:creationId xmlns:a16="http://schemas.microsoft.com/office/drawing/2014/main" id="{95C7C69D-CCC4-45A9-93FD-5B50DB27A23D}"/>
              </a:ext>
            </a:extLst>
          </p:cNvPr>
          <p:cNvSpPr/>
          <p:nvPr/>
        </p:nvSpPr>
        <p:spPr>
          <a:xfrm>
            <a:off x="3005826" y="2522223"/>
            <a:ext cx="2628292" cy="224929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Pide que introduzcan los minutos</a:t>
            </a:r>
          </a:p>
        </p:txBody>
      </p: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DFE5421C-5370-449A-ABD6-76DEF3ED39E2}"/>
              </a:ext>
            </a:extLst>
          </p:cNvPr>
          <p:cNvCxnSpPr>
            <a:cxnSpLocks/>
            <a:stCxn id="15" idx="2"/>
            <a:endCxn id="13" idx="0"/>
          </p:cNvCxnSpPr>
          <p:nvPr/>
        </p:nvCxnSpPr>
        <p:spPr>
          <a:xfrm>
            <a:off x="4319972" y="2086498"/>
            <a:ext cx="0" cy="1161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E259EBD5-9196-473B-AABA-23DA0D7E187F}"/>
              </a:ext>
            </a:extLst>
          </p:cNvPr>
          <p:cNvCxnSpPr>
            <a:cxnSpLocks/>
            <a:stCxn id="13" idx="2"/>
            <a:endCxn id="22" idx="0"/>
          </p:cNvCxnSpPr>
          <p:nvPr/>
        </p:nvCxnSpPr>
        <p:spPr>
          <a:xfrm>
            <a:off x="4319972" y="2403366"/>
            <a:ext cx="0" cy="118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16AB5AC7-1B9C-4295-83F9-8DE8C24A5518}"/>
              </a:ext>
            </a:extLst>
          </p:cNvPr>
          <p:cNvCxnSpPr>
            <a:cxnSpLocks/>
            <a:stCxn id="22" idx="2"/>
            <a:endCxn id="21" idx="0"/>
          </p:cNvCxnSpPr>
          <p:nvPr/>
        </p:nvCxnSpPr>
        <p:spPr>
          <a:xfrm>
            <a:off x="4319972" y="2747152"/>
            <a:ext cx="0" cy="116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31 Decisión">
            <a:extLst>
              <a:ext uri="{FF2B5EF4-FFF2-40B4-BE49-F238E27FC236}">
                <a16:creationId xmlns:a16="http://schemas.microsoft.com/office/drawing/2014/main" id="{84D209CB-B32E-4707-B4A4-2FA9782EA58F}"/>
              </a:ext>
            </a:extLst>
          </p:cNvPr>
          <p:cNvSpPr/>
          <p:nvPr/>
        </p:nvSpPr>
        <p:spPr>
          <a:xfrm>
            <a:off x="3059832" y="3278596"/>
            <a:ext cx="2520280" cy="864096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i="1" dirty="0">
                <a:solidFill>
                  <a:schemeClr val="bg1"/>
                </a:solidFill>
              </a:rPr>
              <a:t>Llama a </a:t>
            </a:r>
            <a:r>
              <a:rPr lang="es-ES" sz="1200" b="1" i="1" dirty="0" err="1">
                <a:solidFill>
                  <a:schemeClr val="accent6"/>
                </a:solidFill>
              </a:rPr>
              <a:t>horaValida</a:t>
            </a:r>
            <a:r>
              <a:rPr lang="es-ES" sz="1200" dirty="0"/>
              <a:t>(</a:t>
            </a:r>
            <a:r>
              <a:rPr lang="es-ES" sz="1200" dirty="0" err="1"/>
              <a:t>hora,minutos</a:t>
            </a:r>
            <a:r>
              <a:rPr lang="es-ES" sz="1200" dirty="0"/>
              <a:t>)</a:t>
            </a:r>
          </a:p>
        </p:txBody>
      </p: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3BCF3CC7-E684-4E99-9D1E-525AF1AFAAAC}"/>
              </a:ext>
            </a:extLst>
          </p:cNvPr>
          <p:cNvCxnSpPr>
            <a:cxnSpLocks/>
            <a:stCxn id="21" idx="2"/>
            <a:endCxn id="47" idx="0"/>
          </p:cNvCxnSpPr>
          <p:nvPr/>
        </p:nvCxnSpPr>
        <p:spPr>
          <a:xfrm>
            <a:off x="4319972" y="3066737"/>
            <a:ext cx="0" cy="2118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ctor: angular 50">
            <a:extLst>
              <a:ext uri="{FF2B5EF4-FFF2-40B4-BE49-F238E27FC236}">
                <a16:creationId xmlns:a16="http://schemas.microsoft.com/office/drawing/2014/main" id="{FDEB2ED1-6A43-4AC5-85BF-95478641B8FA}"/>
              </a:ext>
            </a:extLst>
          </p:cNvPr>
          <p:cNvCxnSpPr>
            <a:cxnSpLocks/>
            <a:stCxn id="47" idx="1"/>
          </p:cNvCxnSpPr>
          <p:nvPr/>
        </p:nvCxnSpPr>
        <p:spPr>
          <a:xfrm rot="10800000" flipH="1">
            <a:off x="3059831" y="1624636"/>
            <a:ext cx="1260139" cy="2086009"/>
          </a:xfrm>
          <a:prstGeom prst="bentConnector4">
            <a:avLst>
              <a:gd name="adj1" fmla="val -27300"/>
              <a:gd name="adj2" fmla="val 999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175 CuadroTexto">
            <a:extLst>
              <a:ext uri="{FF2B5EF4-FFF2-40B4-BE49-F238E27FC236}">
                <a16:creationId xmlns:a16="http://schemas.microsoft.com/office/drawing/2014/main" id="{BC2594B3-3F59-49AD-AFD2-E62B011BD1A6}"/>
              </a:ext>
            </a:extLst>
          </p:cNvPr>
          <p:cNvSpPr txBox="1"/>
          <p:nvPr/>
        </p:nvSpPr>
        <p:spPr>
          <a:xfrm rot="16200000">
            <a:off x="2321031" y="2529141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TRUE</a:t>
            </a:r>
          </a:p>
        </p:txBody>
      </p:sp>
      <p:sp>
        <p:nvSpPr>
          <p:cNvPr id="60" name="3 Decisión">
            <a:extLst>
              <a:ext uri="{FF2B5EF4-FFF2-40B4-BE49-F238E27FC236}">
                <a16:creationId xmlns:a16="http://schemas.microsoft.com/office/drawing/2014/main" id="{0D6AE52A-7768-4E3E-BF3C-8EAE68926978}"/>
              </a:ext>
            </a:extLst>
          </p:cNvPr>
          <p:cNvSpPr/>
          <p:nvPr/>
        </p:nvSpPr>
        <p:spPr>
          <a:xfrm>
            <a:off x="3092754" y="4464546"/>
            <a:ext cx="2454436" cy="1089507"/>
          </a:xfrm>
          <a:prstGeom prst="flowChartDecision">
            <a:avLst/>
          </a:prstGeom>
          <a:solidFill>
            <a:srgbClr val="C96765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i="1" dirty="0">
                <a:solidFill>
                  <a:schemeClr val="bg1"/>
                </a:solidFill>
              </a:rPr>
              <a:t>Llama a </a:t>
            </a:r>
            <a:r>
              <a:rPr lang="es-ES" sz="1200" b="1" i="1" dirty="0" err="1">
                <a:solidFill>
                  <a:schemeClr val="accent6"/>
                </a:solidFill>
              </a:rPr>
              <a:t>horarioApertura</a:t>
            </a:r>
            <a:r>
              <a:rPr lang="es-ES" sz="1200" dirty="0"/>
              <a:t>(</a:t>
            </a:r>
            <a:r>
              <a:rPr lang="es-ES" sz="1200" dirty="0" err="1"/>
              <a:t>hora,minutos</a:t>
            </a:r>
            <a:r>
              <a:rPr lang="es-ES" sz="1200" dirty="0"/>
              <a:t>)</a:t>
            </a:r>
          </a:p>
        </p:txBody>
      </p: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9247AC1A-8D28-42F0-8743-B9D6438D4548}"/>
              </a:ext>
            </a:extLst>
          </p:cNvPr>
          <p:cNvCxnSpPr>
            <a:stCxn id="47" idx="2"/>
            <a:endCxn id="60" idx="0"/>
          </p:cNvCxnSpPr>
          <p:nvPr/>
        </p:nvCxnSpPr>
        <p:spPr>
          <a:xfrm>
            <a:off x="4319972" y="4142692"/>
            <a:ext cx="0" cy="321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18 Proceso">
            <a:extLst>
              <a:ext uri="{FF2B5EF4-FFF2-40B4-BE49-F238E27FC236}">
                <a16:creationId xmlns:a16="http://schemas.microsoft.com/office/drawing/2014/main" id="{3BE4695E-1724-46F9-9FD1-29252B02A361}"/>
              </a:ext>
            </a:extLst>
          </p:cNvPr>
          <p:cNvSpPr/>
          <p:nvPr/>
        </p:nvSpPr>
        <p:spPr>
          <a:xfrm>
            <a:off x="6084168" y="4893638"/>
            <a:ext cx="2268252" cy="231322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Le dice que está abierta</a:t>
            </a:r>
          </a:p>
        </p:txBody>
      </p:sp>
      <p:sp>
        <p:nvSpPr>
          <p:cNvPr id="94" name="18 Proceso">
            <a:extLst>
              <a:ext uri="{FF2B5EF4-FFF2-40B4-BE49-F238E27FC236}">
                <a16:creationId xmlns:a16="http://schemas.microsoft.com/office/drawing/2014/main" id="{39AAB048-B9D7-4BA2-BAF4-F66EFD655665}"/>
              </a:ext>
            </a:extLst>
          </p:cNvPr>
          <p:cNvSpPr/>
          <p:nvPr/>
        </p:nvSpPr>
        <p:spPr>
          <a:xfrm>
            <a:off x="3185844" y="5949280"/>
            <a:ext cx="2268252" cy="231322"/>
          </a:xfrm>
          <a:prstGeom prst="flowChartProcess">
            <a:avLst/>
          </a:prstGeom>
          <a:solidFill>
            <a:srgbClr val="7CA1C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Le dice que está cerrada</a:t>
            </a:r>
          </a:p>
        </p:txBody>
      </p:sp>
      <p:cxnSp>
        <p:nvCxnSpPr>
          <p:cNvPr id="96" name="Conector recto de flecha 95">
            <a:extLst>
              <a:ext uri="{FF2B5EF4-FFF2-40B4-BE49-F238E27FC236}">
                <a16:creationId xmlns:a16="http://schemas.microsoft.com/office/drawing/2014/main" id="{FEE1C5C9-7A95-46E6-8F97-F21E09C03793}"/>
              </a:ext>
            </a:extLst>
          </p:cNvPr>
          <p:cNvCxnSpPr>
            <a:stCxn id="60" idx="3"/>
            <a:endCxn id="93" idx="1"/>
          </p:cNvCxnSpPr>
          <p:nvPr/>
        </p:nvCxnSpPr>
        <p:spPr>
          <a:xfrm flipV="1">
            <a:off x="5547190" y="5009299"/>
            <a:ext cx="5369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ector recto de flecha 97">
            <a:extLst>
              <a:ext uri="{FF2B5EF4-FFF2-40B4-BE49-F238E27FC236}">
                <a16:creationId xmlns:a16="http://schemas.microsoft.com/office/drawing/2014/main" id="{3B3DC348-EFAA-4B36-8D9A-570457A408D5}"/>
              </a:ext>
            </a:extLst>
          </p:cNvPr>
          <p:cNvCxnSpPr>
            <a:stCxn id="60" idx="2"/>
            <a:endCxn id="94" idx="0"/>
          </p:cNvCxnSpPr>
          <p:nvPr/>
        </p:nvCxnSpPr>
        <p:spPr>
          <a:xfrm flipH="1">
            <a:off x="4319970" y="5554053"/>
            <a:ext cx="2" cy="395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175 CuadroTexto">
            <a:extLst>
              <a:ext uri="{FF2B5EF4-FFF2-40B4-BE49-F238E27FC236}">
                <a16:creationId xmlns:a16="http://schemas.microsoft.com/office/drawing/2014/main" id="{ACB66E92-82E6-442A-A085-15095B8FA640}"/>
              </a:ext>
            </a:extLst>
          </p:cNvPr>
          <p:cNvSpPr txBox="1"/>
          <p:nvPr/>
        </p:nvSpPr>
        <p:spPr>
          <a:xfrm>
            <a:off x="3787525" y="4153046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FALSE</a:t>
            </a:r>
          </a:p>
        </p:txBody>
      </p:sp>
      <p:sp>
        <p:nvSpPr>
          <p:cNvPr id="107" name="175 CuadroTexto">
            <a:extLst>
              <a:ext uri="{FF2B5EF4-FFF2-40B4-BE49-F238E27FC236}">
                <a16:creationId xmlns:a16="http://schemas.microsoft.com/office/drawing/2014/main" id="{B2A8759A-9C07-444B-992B-FD05014AEB03}"/>
              </a:ext>
            </a:extLst>
          </p:cNvPr>
          <p:cNvSpPr txBox="1"/>
          <p:nvPr/>
        </p:nvSpPr>
        <p:spPr>
          <a:xfrm>
            <a:off x="4291581" y="5579458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NO</a:t>
            </a:r>
          </a:p>
        </p:txBody>
      </p:sp>
      <p:sp>
        <p:nvSpPr>
          <p:cNvPr id="108" name="175 CuadroTexto">
            <a:extLst>
              <a:ext uri="{FF2B5EF4-FFF2-40B4-BE49-F238E27FC236}">
                <a16:creationId xmlns:a16="http://schemas.microsoft.com/office/drawing/2014/main" id="{32FF6BE6-D1DF-46E5-9C79-1ED662C539CF}"/>
              </a:ext>
            </a:extLst>
          </p:cNvPr>
          <p:cNvSpPr txBox="1"/>
          <p:nvPr/>
        </p:nvSpPr>
        <p:spPr>
          <a:xfrm>
            <a:off x="5634118" y="4755138"/>
            <a:ext cx="560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/>
              <a:t>SÍ</a:t>
            </a:r>
          </a:p>
        </p:txBody>
      </p:sp>
      <p:cxnSp>
        <p:nvCxnSpPr>
          <p:cNvPr id="111" name="Conector recto de flecha 110">
            <a:extLst>
              <a:ext uri="{FF2B5EF4-FFF2-40B4-BE49-F238E27FC236}">
                <a16:creationId xmlns:a16="http://schemas.microsoft.com/office/drawing/2014/main" id="{42517A66-EFAF-446E-8186-35D05850D618}"/>
              </a:ext>
            </a:extLst>
          </p:cNvPr>
          <p:cNvCxnSpPr>
            <a:cxnSpLocks/>
            <a:stCxn id="93" idx="2"/>
            <a:endCxn id="31" idx="0"/>
          </p:cNvCxnSpPr>
          <p:nvPr/>
        </p:nvCxnSpPr>
        <p:spPr>
          <a:xfrm>
            <a:off x="7218294" y="5124960"/>
            <a:ext cx="0" cy="6879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onector recto de flecha 112">
            <a:extLst>
              <a:ext uri="{FF2B5EF4-FFF2-40B4-BE49-F238E27FC236}">
                <a16:creationId xmlns:a16="http://schemas.microsoft.com/office/drawing/2014/main" id="{5687BD0F-863B-4320-A3D7-345CE9845F53}"/>
              </a:ext>
            </a:extLst>
          </p:cNvPr>
          <p:cNvCxnSpPr>
            <a:cxnSpLocks/>
            <a:stCxn id="94" idx="3"/>
          </p:cNvCxnSpPr>
          <p:nvPr/>
        </p:nvCxnSpPr>
        <p:spPr>
          <a:xfrm>
            <a:off x="5454096" y="6064941"/>
            <a:ext cx="1764198" cy="338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62 Rectángulo">
            <a:extLst>
              <a:ext uri="{FF2B5EF4-FFF2-40B4-BE49-F238E27FC236}">
                <a16:creationId xmlns:a16="http://schemas.microsoft.com/office/drawing/2014/main" id="{EEB0C26C-1B5F-47FE-BCBB-7541BA7C7256}"/>
              </a:ext>
            </a:extLst>
          </p:cNvPr>
          <p:cNvSpPr/>
          <p:nvPr/>
        </p:nvSpPr>
        <p:spPr>
          <a:xfrm>
            <a:off x="309332" y="319299"/>
            <a:ext cx="189872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horario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079F7F5C-BD00-430A-A9B5-D84455817585}"/>
              </a:ext>
            </a:extLst>
          </p:cNvPr>
          <p:cNvSpPr txBox="1"/>
          <p:nvPr/>
        </p:nvSpPr>
        <p:spPr>
          <a:xfrm>
            <a:off x="409288" y="1050720"/>
            <a:ext cx="154721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u="sng" dirty="0">
                <a:latin typeface="Bookman Old Style" panose="02050604050505020204" pitchFamily="18" charset="0"/>
              </a:rPr>
              <a:t>Parámetros</a:t>
            </a:r>
            <a:r>
              <a:rPr lang="es-ES" dirty="0">
                <a:latin typeface="Bookman Old Style" panose="02050604050505020204" pitchFamily="18" charset="0"/>
              </a:rPr>
              <a:t>:</a:t>
            </a:r>
          </a:p>
          <a:p>
            <a:pPr lvl="1"/>
            <a:r>
              <a:rPr lang="es-ES" sz="1600" dirty="0">
                <a:solidFill>
                  <a:schemeClr val="tx2">
                    <a:lumMod val="60000"/>
                    <a:lumOff val="40000"/>
                  </a:schemeClr>
                </a:solidFill>
                <a:latin typeface="Bookman Old Style" panose="02050604050505020204" pitchFamily="18" charset="0"/>
              </a:rPr>
              <a:t>NULL</a:t>
            </a:r>
          </a:p>
        </p:txBody>
      </p:sp>
      <p:sp>
        <p:nvSpPr>
          <p:cNvPr id="31" name="21 Conector">
            <a:extLst>
              <a:ext uri="{FF2B5EF4-FFF2-40B4-BE49-F238E27FC236}">
                <a16:creationId xmlns:a16="http://schemas.microsoft.com/office/drawing/2014/main" id="{CD94AF4F-BEF6-4BFF-BC9F-B3A09AB1E6FC}"/>
              </a:ext>
            </a:extLst>
          </p:cNvPr>
          <p:cNvSpPr/>
          <p:nvPr/>
        </p:nvSpPr>
        <p:spPr>
          <a:xfrm>
            <a:off x="6966266" y="5812913"/>
            <a:ext cx="504056" cy="504056"/>
          </a:xfrm>
          <a:prstGeom prst="flowChartConnector">
            <a:avLst/>
          </a:prstGeom>
          <a:solidFill>
            <a:srgbClr val="F9B67F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169369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1112</TotalTime>
  <Words>1384</Words>
  <Application>Microsoft Office PowerPoint</Application>
  <PresentationFormat>Presentación en pantalla (4:3)</PresentationFormat>
  <Paragraphs>331</Paragraphs>
  <Slides>20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Arial</vt:lpstr>
      <vt:lpstr>Bookman Old Style</vt:lpstr>
      <vt:lpstr>Calibri</vt:lpstr>
      <vt:lpstr>Times New Roman</vt:lpstr>
      <vt:lpstr>Tema de Office</vt:lpstr>
      <vt:lpstr>AUTOBIBLIO</vt:lpstr>
      <vt:lpstr>OBJETIVO</vt:lpstr>
      <vt:lpstr>Código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Valoración Grupal</vt:lpstr>
    </vt:vector>
  </TitlesOfParts>
  <Company>www.intercambiosvirtuales.org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www.intercambiosvirtuales.org</dc:creator>
  <cp:lastModifiedBy>a.gcastellanos@alumnos.upm.es</cp:lastModifiedBy>
  <cp:revision>70</cp:revision>
  <dcterms:created xsi:type="dcterms:W3CDTF">2017-11-25T19:08:31Z</dcterms:created>
  <dcterms:modified xsi:type="dcterms:W3CDTF">2017-12-18T17:20:51Z</dcterms:modified>
</cp:coreProperties>
</file>

<file path=docProps/thumbnail.jpeg>
</file>